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17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92439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fae9b7378_1_6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fae9b7378_1_6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0559183b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40559183b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0559183b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0559183b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0559183b7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0559183b7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0559183b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0559183b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fb72cd3d8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fb72cd3d8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fb72cd3d8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fb72cd3d8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40559183b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40559183b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40559183b7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40559183b7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40559183b7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40559183b7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40559183b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40559183b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0559183b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40559183b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40559183b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40559183b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40559183b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40559183b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3fbece5e2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3fbece5e2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fb72cd3d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fb72cd3d8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Name tags that you collect back every day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Sometimes they misunderstand what they need, but as an adult it can help you figure it out. </a:t>
            </a:r>
            <a:r>
              <a:rPr lang="en">
                <a:solidFill>
                  <a:schemeClr val="dk1"/>
                </a:solidFill>
              </a:rPr>
              <a:t>“A complaint is an unspoken request” - find out what it is and if you can reasonably meet it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Just tell them you are trying something new, they’ll be much more forgiving</a:t>
            </a:r>
            <a:endParaRPr/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If you didn’t care, you wouldn’t be here: show them that.</a:t>
            </a:r>
            <a:endParaRPr/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Keep snacks, a blanket, stuffed animals, hot chocolate, etc. whatever they need</a:t>
            </a:r>
            <a:endParaRPr/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en"/>
              <a:t>Sometimes being strict is how you show them you care. Sometimes it’s letting them have an extra day to turn in an assignment. Know your students. (see #1)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fb72cd3d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3fb72cd3d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0559183b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40559183b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fb72cd3d8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3fb72cd3d8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fb72cd3d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fb72cd3d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fb72cd3d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fb72cd3d8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3fb72cd3d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3fb72cd3d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57947" y="-9"/>
            <a:ext cx="1564584" cy="2825099"/>
            <a:chOff x="0" y="855663"/>
            <a:chExt cx="1257300" cy="2270250"/>
          </a:xfrm>
        </p:grpSpPr>
        <p:sp>
          <p:nvSpPr>
            <p:cNvPr id="13" name="Google Shape;13;p2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 rot="-5400000">
            <a:off x="7256368" y="-405553"/>
            <a:ext cx="1043197" cy="2732065"/>
            <a:chOff x="7556500" y="3806825"/>
            <a:chExt cx="838313" cy="2195488"/>
          </a:xfrm>
        </p:grpSpPr>
        <p:sp>
          <p:nvSpPr>
            <p:cNvPr id="22" name="Google Shape;22;p2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5400000">
            <a:off x="527351" y="2768116"/>
            <a:ext cx="1389642" cy="2444192"/>
            <a:chOff x="4395788" y="4144963"/>
            <a:chExt cx="1058775" cy="1862100"/>
          </a:xfrm>
        </p:grpSpPr>
        <p:sp>
          <p:nvSpPr>
            <p:cNvPr id="34" name="Google Shape;34;p2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 rot="10800000">
            <a:off x="6869501" y="2412068"/>
            <a:ext cx="1768658" cy="2731445"/>
            <a:chOff x="6545263" y="855663"/>
            <a:chExt cx="1469962" cy="2270150"/>
          </a:xfrm>
        </p:grpSpPr>
        <p:sp>
          <p:nvSpPr>
            <p:cNvPr id="38" name="Google Shape;38;p2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hird">
  <p:cSld name="BLANK_1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1"/>
          <p:cNvSpPr/>
          <p:nvPr/>
        </p:nvSpPr>
        <p:spPr>
          <a:xfrm flipH="1">
            <a:off x="0" y="0"/>
            <a:ext cx="3048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1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1_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2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2"/>
          <p:cNvSpPr txBox="1">
            <a:spLocks noGrp="1"/>
          </p:cNvSpPr>
          <p:nvPr>
            <p:ph type="sldNum" idx="12"/>
          </p:nvPr>
        </p:nvSpPr>
        <p:spPr>
          <a:xfrm>
            <a:off x="4116400" y="4807375"/>
            <a:ext cx="9111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1">
  <p:cSld name="TITLE_AND_BODY_1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51" name="Google Shape;51;p3"/>
          <p:cNvGrpSpPr/>
          <p:nvPr/>
        </p:nvGrpSpPr>
        <p:grpSpPr>
          <a:xfrm rot="-5400000">
            <a:off x="7456019" y="290004"/>
            <a:ext cx="1223732" cy="2152215"/>
            <a:chOff x="4395788" y="4144963"/>
            <a:chExt cx="1058775" cy="1862100"/>
          </a:xfrm>
        </p:grpSpPr>
        <p:sp>
          <p:nvSpPr>
            <p:cNvPr id="52" name="Google Shape;52;p3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 rot="-5400000">
            <a:off x="721039" y="2564836"/>
            <a:ext cx="1106346" cy="2548423"/>
            <a:chOff x="3357563" y="850900"/>
            <a:chExt cx="957212" cy="2204900"/>
          </a:xfrm>
        </p:grpSpPr>
        <p:sp>
          <p:nvSpPr>
            <p:cNvPr id="56" name="Google Shape;56;p3"/>
            <p:cNvSpPr/>
            <p:nvPr/>
          </p:nvSpPr>
          <p:spPr>
            <a:xfrm>
              <a:off x="3833813" y="2476500"/>
              <a:ext cx="27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736975" y="2476500"/>
              <a:ext cx="577800" cy="579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3357563" y="850900"/>
              <a:ext cx="807900" cy="183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/>
          <p:nvPr/>
        </p:nvSpPr>
        <p:spPr>
          <a:xfrm>
            <a:off x="2454800" y="0"/>
            <a:ext cx="42345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body" idx="1"/>
          </p:nvPr>
        </p:nvSpPr>
        <p:spPr>
          <a:xfrm>
            <a:off x="2848484" y="825425"/>
            <a:ext cx="3447000" cy="34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▹"/>
              <a:defRPr i="1"/>
            </a:lvl1pPr>
            <a:lvl2pPr marL="91440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￭"/>
              <a:defRPr i="1"/>
            </a:lvl2pPr>
            <a:lvl3pPr marL="137160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⬝"/>
              <a:defRPr i="1"/>
            </a:lvl3pPr>
            <a:lvl4pPr marL="182880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>
            <a:endParaRPr/>
          </a:p>
        </p:txBody>
      </p:sp>
      <p:sp>
        <p:nvSpPr>
          <p:cNvPr id="63" name="Google Shape;63;p4"/>
          <p:cNvSpPr txBox="1"/>
          <p:nvPr/>
        </p:nvSpPr>
        <p:spPr>
          <a:xfrm>
            <a:off x="3593400" y="19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A5B0FE"/>
                </a:solidFill>
                <a:latin typeface="Work Sans"/>
                <a:ea typeface="Work Sans"/>
                <a:cs typeface="Work Sans"/>
                <a:sym typeface="Work Sans"/>
              </a:rPr>
              <a:t>“</a:t>
            </a:r>
            <a:endParaRPr sz="7200" b="1">
              <a:solidFill>
                <a:srgbClr val="A5B0FE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4" name="Google Shape;64;p4"/>
          <p:cNvSpPr txBox="1">
            <a:spLocks noGrp="1"/>
          </p:cNvSpPr>
          <p:nvPr>
            <p:ph type="sldNum" idx="12"/>
          </p:nvPr>
        </p:nvSpPr>
        <p:spPr>
          <a:xfrm>
            <a:off x="4116400" y="4807500"/>
            <a:ext cx="911100" cy="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5" name="Google Shape;65;p4"/>
          <p:cNvGrpSpPr/>
          <p:nvPr/>
        </p:nvGrpSpPr>
        <p:grpSpPr>
          <a:xfrm>
            <a:off x="6876950" y="3340125"/>
            <a:ext cx="2267050" cy="1803375"/>
            <a:chOff x="9925050" y="4203700"/>
            <a:chExt cx="2267050" cy="1803375"/>
          </a:xfrm>
        </p:grpSpPr>
        <p:sp>
          <p:nvSpPr>
            <p:cNvPr id="66" name="Google Shape;66;p4"/>
            <p:cNvSpPr/>
            <p:nvPr/>
          </p:nvSpPr>
          <p:spPr>
            <a:xfrm>
              <a:off x="11336338" y="4922838"/>
              <a:ext cx="139800" cy="119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769" y="70909"/>
                  </a:moveTo>
                  <a:cubicBezTo>
                    <a:pt x="18461" y="0"/>
                    <a:pt x="18461" y="0"/>
                    <a:pt x="18461" y="0"/>
                  </a:cubicBezTo>
                  <a:cubicBezTo>
                    <a:pt x="13846" y="0"/>
                    <a:pt x="4615" y="0"/>
                    <a:pt x="4615" y="5454"/>
                  </a:cubicBezTo>
                  <a:cubicBezTo>
                    <a:pt x="0" y="10909"/>
                    <a:pt x="0" y="21818"/>
                    <a:pt x="9230" y="21818"/>
                  </a:cubicBezTo>
                  <a:cubicBezTo>
                    <a:pt x="78461" y="76363"/>
                    <a:pt x="78461" y="76363"/>
                    <a:pt x="78461" y="76363"/>
                  </a:cubicBezTo>
                  <a:cubicBezTo>
                    <a:pt x="9230" y="92727"/>
                    <a:pt x="9230" y="92727"/>
                    <a:pt x="9230" y="92727"/>
                  </a:cubicBezTo>
                  <a:cubicBezTo>
                    <a:pt x="4615" y="98181"/>
                    <a:pt x="0" y="103636"/>
                    <a:pt x="0" y="109090"/>
                  </a:cubicBezTo>
                  <a:cubicBezTo>
                    <a:pt x="4615" y="114545"/>
                    <a:pt x="9230" y="120000"/>
                    <a:pt x="13846" y="120000"/>
                  </a:cubicBezTo>
                  <a:cubicBezTo>
                    <a:pt x="13846" y="120000"/>
                    <a:pt x="13846" y="120000"/>
                    <a:pt x="13846" y="120000"/>
                  </a:cubicBezTo>
                  <a:cubicBezTo>
                    <a:pt x="110769" y="92727"/>
                    <a:pt x="110769" y="92727"/>
                    <a:pt x="110769" y="92727"/>
                  </a:cubicBezTo>
                  <a:cubicBezTo>
                    <a:pt x="115384" y="92727"/>
                    <a:pt x="115384" y="87272"/>
                    <a:pt x="115384" y="81818"/>
                  </a:cubicBezTo>
                  <a:cubicBezTo>
                    <a:pt x="120000" y="76363"/>
                    <a:pt x="115384" y="76363"/>
                    <a:pt x="110769" y="7090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137900" y="4498975"/>
              <a:ext cx="1054200" cy="150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5228" y="70889"/>
                  </a:moveTo>
                  <a:cubicBezTo>
                    <a:pt x="14619" y="71316"/>
                    <a:pt x="14619" y="71316"/>
                    <a:pt x="14619" y="71743"/>
                  </a:cubicBezTo>
                  <a:cubicBezTo>
                    <a:pt x="14619" y="72170"/>
                    <a:pt x="15837" y="82846"/>
                    <a:pt x="42030" y="83274"/>
                  </a:cubicBezTo>
                  <a:cubicBezTo>
                    <a:pt x="42030" y="94804"/>
                    <a:pt x="42030" y="94804"/>
                    <a:pt x="42030" y="94804"/>
                  </a:cubicBezTo>
                  <a:cubicBezTo>
                    <a:pt x="20101" y="120000"/>
                    <a:pt x="20101" y="120000"/>
                    <a:pt x="20101" y="120000"/>
                  </a:cubicBezTo>
                  <a:cubicBezTo>
                    <a:pt x="23147" y="120000"/>
                    <a:pt x="23147" y="120000"/>
                    <a:pt x="23147" y="120000"/>
                  </a:cubicBezTo>
                  <a:cubicBezTo>
                    <a:pt x="44467" y="95658"/>
                    <a:pt x="44467" y="95658"/>
                    <a:pt x="44467" y="95658"/>
                  </a:cubicBezTo>
                  <a:cubicBezTo>
                    <a:pt x="44467" y="95231"/>
                    <a:pt x="44467" y="95231"/>
                    <a:pt x="44467" y="94804"/>
                  </a:cubicBezTo>
                  <a:cubicBezTo>
                    <a:pt x="44467" y="82419"/>
                    <a:pt x="44467" y="82419"/>
                    <a:pt x="44467" y="82419"/>
                  </a:cubicBezTo>
                  <a:cubicBezTo>
                    <a:pt x="44467" y="81565"/>
                    <a:pt x="43857" y="81138"/>
                    <a:pt x="43248" y="81138"/>
                  </a:cubicBezTo>
                  <a:cubicBezTo>
                    <a:pt x="21928" y="81138"/>
                    <a:pt x="18274" y="74306"/>
                    <a:pt x="17664" y="72170"/>
                  </a:cubicBezTo>
                  <a:cubicBezTo>
                    <a:pt x="33502" y="64483"/>
                    <a:pt x="33502" y="64483"/>
                    <a:pt x="33502" y="64483"/>
                  </a:cubicBezTo>
                  <a:cubicBezTo>
                    <a:pt x="34111" y="64056"/>
                    <a:pt x="34111" y="63629"/>
                    <a:pt x="34111" y="63202"/>
                  </a:cubicBezTo>
                  <a:cubicBezTo>
                    <a:pt x="34111" y="63202"/>
                    <a:pt x="33502" y="62775"/>
                    <a:pt x="33502" y="62775"/>
                  </a:cubicBezTo>
                  <a:cubicBezTo>
                    <a:pt x="10964" y="57651"/>
                    <a:pt x="10964" y="57651"/>
                    <a:pt x="10964" y="57651"/>
                  </a:cubicBezTo>
                  <a:cubicBezTo>
                    <a:pt x="13401" y="52526"/>
                    <a:pt x="13401" y="52526"/>
                    <a:pt x="13401" y="52526"/>
                  </a:cubicBezTo>
                  <a:cubicBezTo>
                    <a:pt x="13401" y="52099"/>
                    <a:pt x="13401" y="51672"/>
                    <a:pt x="12791" y="51245"/>
                  </a:cubicBezTo>
                  <a:cubicBezTo>
                    <a:pt x="3654" y="47829"/>
                    <a:pt x="3654" y="47829"/>
                    <a:pt x="3654" y="47829"/>
                  </a:cubicBezTo>
                  <a:cubicBezTo>
                    <a:pt x="14619" y="36725"/>
                    <a:pt x="14619" y="36725"/>
                    <a:pt x="14619" y="36725"/>
                  </a:cubicBezTo>
                  <a:cubicBezTo>
                    <a:pt x="15228" y="36725"/>
                    <a:pt x="15228" y="36298"/>
                    <a:pt x="15228" y="36298"/>
                  </a:cubicBezTo>
                  <a:cubicBezTo>
                    <a:pt x="15228" y="21352"/>
                    <a:pt x="19492" y="17081"/>
                    <a:pt x="19492" y="17081"/>
                  </a:cubicBezTo>
                  <a:cubicBezTo>
                    <a:pt x="20101" y="17081"/>
                    <a:pt x="20101" y="16654"/>
                    <a:pt x="19492" y="16227"/>
                  </a:cubicBezTo>
                  <a:cubicBezTo>
                    <a:pt x="19492" y="15800"/>
                    <a:pt x="18883" y="15800"/>
                    <a:pt x="18274" y="15800"/>
                  </a:cubicBezTo>
                  <a:cubicBezTo>
                    <a:pt x="18274" y="15800"/>
                    <a:pt x="18274" y="15800"/>
                    <a:pt x="18274" y="15800"/>
                  </a:cubicBezTo>
                  <a:cubicBezTo>
                    <a:pt x="14619" y="15800"/>
                    <a:pt x="12182" y="16654"/>
                    <a:pt x="10355" y="17508"/>
                  </a:cubicBezTo>
                  <a:cubicBezTo>
                    <a:pt x="12182" y="14092"/>
                    <a:pt x="15228" y="11103"/>
                    <a:pt x="19492" y="8540"/>
                  </a:cubicBezTo>
                  <a:cubicBezTo>
                    <a:pt x="24974" y="5551"/>
                    <a:pt x="35939" y="2135"/>
                    <a:pt x="55431" y="4270"/>
                  </a:cubicBezTo>
                  <a:cubicBezTo>
                    <a:pt x="101116" y="9822"/>
                    <a:pt x="103553" y="35871"/>
                    <a:pt x="103553" y="36298"/>
                  </a:cubicBezTo>
                  <a:cubicBezTo>
                    <a:pt x="103553" y="36298"/>
                    <a:pt x="103553" y="36298"/>
                    <a:pt x="103553" y="36725"/>
                  </a:cubicBezTo>
                  <a:cubicBezTo>
                    <a:pt x="103553" y="38007"/>
                    <a:pt x="104162" y="52526"/>
                    <a:pt x="104162" y="62348"/>
                  </a:cubicBezTo>
                  <a:cubicBezTo>
                    <a:pt x="103553" y="62775"/>
                    <a:pt x="102944" y="71316"/>
                    <a:pt x="109035" y="75587"/>
                  </a:cubicBezTo>
                  <a:cubicBezTo>
                    <a:pt x="109644" y="76441"/>
                    <a:pt x="110862" y="76868"/>
                    <a:pt x="112081" y="77295"/>
                  </a:cubicBezTo>
                  <a:cubicBezTo>
                    <a:pt x="105380" y="78149"/>
                    <a:pt x="94416" y="79003"/>
                    <a:pt x="87106" y="77722"/>
                  </a:cubicBezTo>
                  <a:cubicBezTo>
                    <a:pt x="86497" y="77722"/>
                    <a:pt x="85888" y="77722"/>
                    <a:pt x="85888" y="78149"/>
                  </a:cubicBezTo>
                  <a:cubicBezTo>
                    <a:pt x="85279" y="78149"/>
                    <a:pt x="85279" y="78576"/>
                    <a:pt x="85279" y="78576"/>
                  </a:cubicBezTo>
                  <a:cubicBezTo>
                    <a:pt x="85279" y="87117"/>
                    <a:pt x="85279" y="87117"/>
                    <a:pt x="85279" y="87117"/>
                  </a:cubicBezTo>
                  <a:cubicBezTo>
                    <a:pt x="85279" y="87544"/>
                    <a:pt x="85279" y="87971"/>
                    <a:pt x="85888" y="87971"/>
                  </a:cubicBezTo>
                  <a:cubicBezTo>
                    <a:pt x="90761" y="91387"/>
                    <a:pt x="90761" y="91387"/>
                    <a:pt x="90761" y="91387"/>
                  </a:cubicBezTo>
                  <a:cubicBezTo>
                    <a:pt x="101725" y="99074"/>
                    <a:pt x="107817" y="109323"/>
                    <a:pt x="108426" y="120000"/>
                  </a:cubicBezTo>
                  <a:cubicBezTo>
                    <a:pt x="111472" y="120000"/>
                    <a:pt x="111472" y="120000"/>
                    <a:pt x="111472" y="120000"/>
                  </a:cubicBezTo>
                  <a:cubicBezTo>
                    <a:pt x="110862" y="108896"/>
                    <a:pt x="104162" y="98220"/>
                    <a:pt x="92588" y="90106"/>
                  </a:cubicBezTo>
                  <a:cubicBezTo>
                    <a:pt x="88324" y="86690"/>
                    <a:pt x="88324" y="86690"/>
                    <a:pt x="88324" y="86690"/>
                  </a:cubicBezTo>
                  <a:cubicBezTo>
                    <a:pt x="88324" y="79857"/>
                    <a:pt x="88324" y="79857"/>
                    <a:pt x="88324" y="79857"/>
                  </a:cubicBezTo>
                  <a:cubicBezTo>
                    <a:pt x="100507" y="81565"/>
                    <a:pt x="118172" y="78576"/>
                    <a:pt x="118781" y="78576"/>
                  </a:cubicBezTo>
                  <a:cubicBezTo>
                    <a:pt x="120000" y="78576"/>
                    <a:pt x="120000" y="78149"/>
                    <a:pt x="120000" y="77295"/>
                  </a:cubicBezTo>
                  <a:cubicBezTo>
                    <a:pt x="120000" y="76868"/>
                    <a:pt x="119390" y="76441"/>
                    <a:pt x="118781" y="76441"/>
                  </a:cubicBezTo>
                  <a:cubicBezTo>
                    <a:pt x="115736" y="76441"/>
                    <a:pt x="113299" y="76014"/>
                    <a:pt x="110862" y="74306"/>
                  </a:cubicBezTo>
                  <a:cubicBezTo>
                    <a:pt x="105989" y="70462"/>
                    <a:pt x="106598" y="62348"/>
                    <a:pt x="106598" y="62348"/>
                  </a:cubicBezTo>
                  <a:cubicBezTo>
                    <a:pt x="106598" y="62348"/>
                    <a:pt x="106598" y="62348"/>
                    <a:pt x="106598" y="62348"/>
                  </a:cubicBezTo>
                  <a:cubicBezTo>
                    <a:pt x="106598" y="62348"/>
                    <a:pt x="106598" y="55943"/>
                    <a:pt x="106598" y="49110"/>
                  </a:cubicBezTo>
                  <a:cubicBezTo>
                    <a:pt x="106598" y="46120"/>
                    <a:pt x="106598" y="42704"/>
                    <a:pt x="106598" y="40569"/>
                  </a:cubicBezTo>
                  <a:cubicBezTo>
                    <a:pt x="106598" y="38434"/>
                    <a:pt x="106598" y="37153"/>
                    <a:pt x="106598" y="36298"/>
                  </a:cubicBezTo>
                  <a:cubicBezTo>
                    <a:pt x="106598" y="36298"/>
                    <a:pt x="106598" y="36298"/>
                    <a:pt x="106598" y="36298"/>
                  </a:cubicBezTo>
                  <a:cubicBezTo>
                    <a:pt x="106598" y="35444"/>
                    <a:pt x="105380" y="28185"/>
                    <a:pt x="98680" y="20925"/>
                  </a:cubicBezTo>
                  <a:cubicBezTo>
                    <a:pt x="92588" y="14092"/>
                    <a:pt x="80406" y="5124"/>
                    <a:pt x="56040" y="2562"/>
                  </a:cubicBezTo>
                  <a:cubicBezTo>
                    <a:pt x="35329" y="0"/>
                    <a:pt x="23756" y="3416"/>
                    <a:pt x="17664" y="7259"/>
                  </a:cubicBezTo>
                  <a:cubicBezTo>
                    <a:pt x="10964" y="10676"/>
                    <a:pt x="7309" y="15373"/>
                    <a:pt x="6700" y="20498"/>
                  </a:cubicBezTo>
                  <a:cubicBezTo>
                    <a:pt x="6700" y="21352"/>
                    <a:pt x="7309" y="21779"/>
                    <a:pt x="7918" y="21779"/>
                  </a:cubicBezTo>
                  <a:cubicBezTo>
                    <a:pt x="8527" y="21779"/>
                    <a:pt x="9137" y="21779"/>
                    <a:pt x="9137" y="21352"/>
                  </a:cubicBezTo>
                  <a:cubicBezTo>
                    <a:pt x="9137" y="21352"/>
                    <a:pt x="11573" y="18790"/>
                    <a:pt x="15837" y="17935"/>
                  </a:cubicBezTo>
                  <a:cubicBezTo>
                    <a:pt x="14619" y="20498"/>
                    <a:pt x="12182" y="25622"/>
                    <a:pt x="12182" y="35871"/>
                  </a:cubicBezTo>
                  <a:cubicBezTo>
                    <a:pt x="609" y="47402"/>
                    <a:pt x="609" y="47402"/>
                    <a:pt x="609" y="47402"/>
                  </a:cubicBezTo>
                  <a:cubicBezTo>
                    <a:pt x="0" y="47829"/>
                    <a:pt x="0" y="47829"/>
                    <a:pt x="0" y="48256"/>
                  </a:cubicBezTo>
                  <a:cubicBezTo>
                    <a:pt x="609" y="48683"/>
                    <a:pt x="609" y="48683"/>
                    <a:pt x="1218" y="49110"/>
                  </a:cubicBezTo>
                  <a:cubicBezTo>
                    <a:pt x="10355" y="52526"/>
                    <a:pt x="10355" y="52526"/>
                    <a:pt x="10355" y="52526"/>
                  </a:cubicBezTo>
                  <a:cubicBezTo>
                    <a:pt x="7309" y="58078"/>
                    <a:pt x="7309" y="58078"/>
                    <a:pt x="7309" y="58078"/>
                  </a:cubicBezTo>
                  <a:cubicBezTo>
                    <a:pt x="7309" y="58078"/>
                    <a:pt x="7309" y="58505"/>
                    <a:pt x="7918" y="58932"/>
                  </a:cubicBezTo>
                  <a:cubicBezTo>
                    <a:pt x="7918" y="58932"/>
                    <a:pt x="7918" y="59359"/>
                    <a:pt x="8527" y="59359"/>
                  </a:cubicBezTo>
                  <a:cubicBezTo>
                    <a:pt x="29847" y="64056"/>
                    <a:pt x="29847" y="64056"/>
                    <a:pt x="29847" y="64056"/>
                  </a:cubicBezTo>
                  <a:lnTo>
                    <a:pt x="15228" y="708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9925050" y="4203700"/>
              <a:ext cx="1133400" cy="1073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301" y="0"/>
                  </a:moveTo>
                  <a:cubicBezTo>
                    <a:pt x="1698" y="0"/>
                    <a:pt x="1698" y="0"/>
                    <a:pt x="1698" y="0"/>
                  </a:cubicBezTo>
                  <a:cubicBezTo>
                    <a:pt x="566" y="0"/>
                    <a:pt x="0" y="600"/>
                    <a:pt x="0" y="1800"/>
                  </a:cubicBezTo>
                  <a:cubicBezTo>
                    <a:pt x="0" y="97200"/>
                    <a:pt x="0" y="97200"/>
                    <a:pt x="0" y="97200"/>
                  </a:cubicBezTo>
                  <a:cubicBezTo>
                    <a:pt x="0" y="97800"/>
                    <a:pt x="566" y="98400"/>
                    <a:pt x="1698" y="98400"/>
                  </a:cubicBezTo>
                  <a:cubicBezTo>
                    <a:pt x="78113" y="98400"/>
                    <a:pt x="78113" y="98400"/>
                    <a:pt x="78113" y="98400"/>
                  </a:cubicBezTo>
                  <a:cubicBezTo>
                    <a:pt x="107547" y="120000"/>
                    <a:pt x="107547" y="120000"/>
                    <a:pt x="107547" y="120000"/>
                  </a:cubicBezTo>
                  <a:cubicBezTo>
                    <a:pt x="108113" y="120000"/>
                    <a:pt x="108113" y="120000"/>
                    <a:pt x="108679" y="120000"/>
                  </a:cubicBezTo>
                  <a:cubicBezTo>
                    <a:pt x="108679" y="120000"/>
                    <a:pt x="109245" y="120000"/>
                    <a:pt x="109245" y="120000"/>
                  </a:cubicBezTo>
                  <a:cubicBezTo>
                    <a:pt x="109811" y="119400"/>
                    <a:pt x="109811" y="118800"/>
                    <a:pt x="109811" y="118200"/>
                  </a:cubicBezTo>
                  <a:cubicBezTo>
                    <a:pt x="100754" y="98400"/>
                    <a:pt x="100754" y="98400"/>
                    <a:pt x="100754" y="98400"/>
                  </a:cubicBezTo>
                  <a:cubicBezTo>
                    <a:pt x="118301" y="98400"/>
                    <a:pt x="118301" y="98400"/>
                    <a:pt x="118301" y="98400"/>
                  </a:cubicBezTo>
                  <a:cubicBezTo>
                    <a:pt x="119433" y="98400"/>
                    <a:pt x="120000" y="97800"/>
                    <a:pt x="120000" y="97200"/>
                  </a:cubicBezTo>
                  <a:cubicBezTo>
                    <a:pt x="120000" y="1800"/>
                    <a:pt x="120000" y="1800"/>
                    <a:pt x="120000" y="1800"/>
                  </a:cubicBezTo>
                  <a:cubicBezTo>
                    <a:pt x="120000" y="600"/>
                    <a:pt x="119433" y="0"/>
                    <a:pt x="118301" y="0"/>
                  </a:cubicBezTo>
                  <a:close/>
                  <a:moveTo>
                    <a:pt x="117169" y="96000"/>
                  </a:moveTo>
                  <a:cubicBezTo>
                    <a:pt x="99056" y="96000"/>
                    <a:pt x="99056" y="96000"/>
                    <a:pt x="99056" y="96000"/>
                  </a:cubicBezTo>
                  <a:cubicBezTo>
                    <a:pt x="98490" y="96000"/>
                    <a:pt x="97924" y="96000"/>
                    <a:pt x="97924" y="96600"/>
                  </a:cubicBezTo>
                  <a:cubicBezTo>
                    <a:pt x="97358" y="96600"/>
                    <a:pt x="97358" y="97200"/>
                    <a:pt x="97358" y="97800"/>
                  </a:cubicBezTo>
                  <a:cubicBezTo>
                    <a:pt x="105283" y="114600"/>
                    <a:pt x="105283" y="114600"/>
                    <a:pt x="105283" y="114600"/>
                  </a:cubicBezTo>
                  <a:cubicBezTo>
                    <a:pt x="79245" y="96000"/>
                    <a:pt x="79245" y="96000"/>
                    <a:pt x="79245" y="96000"/>
                  </a:cubicBezTo>
                  <a:cubicBezTo>
                    <a:pt x="79245" y="96000"/>
                    <a:pt x="78679" y="96000"/>
                    <a:pt x="78679" y="96000"/>
                  </a:cubicBezTo>
                  <a:cubicBezTo>
                    <a:pt x="2830" y="96000"/>
                    <a:pt x="2830" y="96000"/>
                    <a:pt x="2830" y="96000"/>
                  </a:cubicBezTo>
                  <a:cubicBezTo>
                    <a:pt x="2830" y="3000"/>
                    <a:pt x="2830" y="3000"/>
                    <a:pt x="2830" y="3000"/>
                  </a:cubicBezTo>
                  <a:cubicBezTo>
                    <a:pt x="117169" y="3000"/>
                    <a:pt x="117169" y="3000"/>
                    <a:pt x="117169" y="3000"/>
                  </a:cubicBezTo>
                  <a:lnTo>
                    <a:pt x="117169" y="96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0421938" y="4832350"/>
              <a:ext cx="139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24000"/>
                    <a:pt x="0" y="48000"/>
                  </a:cubicBezTo>
                  <a:cubicBezTo>
                    <a:pt x="0" y="96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6000"/>
                    <a:pt x="120000" y="48000"/>
                  </a:cubicBezTo>
                  <a:cubicBezTo>
                    <a:pt x="120000" y="24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0421938" y="4875213"/>
              <a:ext cx="1398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30000"/>
                    <a:pt x="0" y="60000"/>
                  </a:cubicBezTo>
                  <a:cubicBezTo>
                    <a:pt x="0" y="90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0000"/>
                    <a:pt x="120000" y="60000"/>
                  </a:cubicBezTo>
                  <a:cubicBezTo>
                    <a:pt x="120000" y="30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0442575" y="4913313"/>
              <a:ext cx="96900" cy="25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000" y="0"/>
                  </a:moveTo>
                  <a:cubicBezTo>
                    <a:pt x="20000" y="0"/>
                    <a:pt x="20000" y="0"/>
                    <a:pt x="20000" y="0"/>
                  </a:cubicBezTo>
                  <a:cubicBezTo>
                    <a:pt x="6666" y="0"/>
                    <a:pt x="0" y="24000"/>
                    <a:pt x="0" y="48000"/>
                  </a:cubicBezTo>
                  <a:cubicBezTo>
                    <a:pt x="0" y="96000"/>
                    <a:pt x="6666" y="120000"/>
                    <a:pt x="20000" y="120000"/>
                  </a:cubicBezTo>
                  <a:cubicBezTo>
                    <a:pt x="100000" y="120000"/>
                    <a:pt x="100000" y="120000"/>
                    <a:pt x="100000" y="120000"/>
                  </a:cubicBezTo>
                  <a:cubicBezTo>
                    <a:pt x="113333" y="120000"/>
                    <a:pt x="120000" y="96000"/>
                    <a:pt x="120000" y="48000"/>
                  </a:cubicBezTo>
                  <a:cubicBezTo>
                    <a:pt x="120000" y="24000"/>
                    <a:pt x="113333" y="0"/>
                    <a:pt x="10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0480675" y="4333875"/>
              <a:ext cx="22200" cy="90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112941"/>
                    <a:pt x="120000" y="105882"/>
                  </a:cubicBezTo>
                  <a:cubicBezTo>
                    <a:pt x="120000" y="14117"/>
                    <a:pt x="120000" y="14117"/>
                    <a:pt x="120000" y="14117"/>
                  </a:cubicBezTo>
                  <a:cubicBezTo>
                    <a:pt x="120000" y="7058"/>
                    <a:pt x="90000" y="0"/>
                    <a:pt x="60000" y="0"/>
                  </a:cubicBezTo>
                  <a:cubicBezTo>
                    <a:pt x="30000" y="0"/>
                    <a:pt x="0" y="7058"/>
                    <a:pt x="0" y="14117"/>
                  </a:cubicBezTo>
                  <a:cubicBezTo>
                    <a:pt x="0" y="105882"/>
                    <a:pt x="0" y="105882"/>
                    <a:pt x="0" y="105882"/>
                  </a:cubicBezTo>
                  <a:cubicBezTo>
                    <a:pt x="0" y="112941"/>
                    <a:pt x="30000" y="120000"/>
                    <a:pt x="60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0679113" y="4602163"/>
              <a:ext cx="747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cubicBezTo>
                    <a:pt x="0" y="90000"/>
                    <a:pt x="8571" y="120000"/>
                    <a:pt x="17142" y="120000"/>
                  </a:cubicBez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0229850" y="4602163"/>
              <a:ext cx="747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7142" y="120000"/>
                  </a:move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ubicBezTo>
                    <a:pt x="0" y="90000"/>
                    <a:pt x="8571" y="120000"/>
                    <a:pt x="17142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0282238" y="4402138"/>
              <a:ext cx="81000" cy="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8000" y="112000"/>
                  </a:moveTo>
                  <a:cubicBezTo>
                    <a:pt x="88000" y="120000"/>
                    <a:pt x="96000" y="120000"/>
                    <a:pt x="104000" y="120000"/>
                  </a:cubicBezTo>
                  <a:cubicBezTo>
                    <a:pt x="104000" y="120000"/>
                    <a:pt x="112000" y="120000"/>
                    <a:pt x="112000" y="112000"/>
                  </a:cubicBezTo>
                  <a:cubicBezTo>
                    <a:pt x="120000" y="112000"/>
                    <a:pt x="120000" y="96000"/>
                    <a:pt x="112000" y="88000"/>
                  </a:cubicBezTo>
                  <a:cubicBezTo>
                    <a:pt x="32000" y="8000"/>
                    <a:pt x="32000" y="8000"/>
                    <a:pt x="32000" y="8000"/>
                  </a:cubicBezTo>
                  <a:cubicBezTo>
                    <a:pt x="32000" y="0"/>
                    <a:pt x="16000" y="0"/>
                    <a:pt x="8000" y="8000"/>
                  </a:cubicBezTo>
                  <a:cubicBezTo>
                    <a:pt x="0" y="16000"/>
                    <a:pt x="0" y="32000"/>
                    <a:pt x="8000" y="40000"/>
                  </a:cubicBezTo>
                  <a:lnTo>
                    <a:pt x="88000" y="112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0620375" y="4402138"/>
              <a:ext cx="79500" cy="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6000" y="120000"/>
                  </a:moveTo>
                  <a:cubicBezTo>
                    <a:pt x="24000" y="120000"/>
                    <a:pt x="32000" y="120000"/>
                    <a:pt x="32000" y="112000"/>
                  </a:cubicBezTo>
                  <a:cubicBezTo>
                    <a:pt x="112000" y="40000"/>
                    <a:pt x="112000" y="40000"/>
                    <a:pt x="112000" y="40000"/>
                  </a:cubicBezTo>
                  <a:cubicBezTo>
                    <a:pt x="120000" y="32000"/>
                    <a:pt x="120000" y="16000"/>
                    <a:pt x="112000" y="8000"/>
                  </a:cubicBezTo>
                  <a:cubicBezTo>
                    <a:pt x="104000" y="0"/>
                    <a:pt x="88000" y="0"/>
                    <a:pt x="88000" y="8000"/>
                  </a:cubicBezTo>
                  <a:cubicBezTo>
                    <a:pt x="8000" y="88000"/>
                    <a:pt x="8000" y="88000"/>
                    <a:pt x="8000" y="88000"/>
                  </a:cubicBezTo>
                  <a:cubicBezTo>
                    <a:pt x="0" y="96000"/>
                    <a:pt x="0" y="112000"/>
                    <a:pt x="8000" y="112000"/>
                  </a:cubicBezTo>
                  <a:cubicBezTo>
                    <a:pt x="8000" y="120000"/>
                    <a:pt x="16000" y="120000"/>
                    <a:pt x="16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0347325" y="4478338"/>
              <a:ext cx="288900" cy="331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7777" y="89032"/>
                  </a:moveTo>
                  <a:cubicBezTo>
                    <a:pt x="26666" y="96774"/>
                    <a:pt x="31111" y="106451"/>
                    <a:pt x="31111" y="116129"/>
                  </a:cubicBezTo>
                  <a:cubicBezTo>
                    <a:pt x="31111" y="118064"/>
                    <a:pt x="33333" y="120000"/>
                    <a:pt x="35555" y="120000"/>
                  </a:cubicBezTo>
                  <a:cubicBezTo>
                    <a:pt x="82222" y="120000"/>
                    <a:pt x="82222" y="120000"/>
                    <a:pt x="82222" y="120000"/>
                  </a:cubicBezTo>
                  <a:cubicBezTo>
                    <a:pt x="84444" y="120000"/>
                    <a:pt x="86666" y="118064"/>
                    <a:pt x="86666" y="116129"/>
                  </a:cubicBezTo>
                  <a:cubicBezTo>
                    <a:pt x="86666" y="114193"/>
                    <a:pt x="86666" y="114193"/>
                    <a:pt x="86666" y="114193"/>
                  </a:cubicBezTo>
                  <a:cubicBezTo>
                    <a:pt x="86666" y="106451"/>
                    <a:pt x="91111" y="96774"/>
                    <a:pt x="100000" y="90967"/>
                  </a:cubicBezTo>
                  <a:cubicBezTo>
                    <a:pt x="113333" y="81290"/>
                    <a:pt x="120000" y="67741"/>
                    <a:pt x="120000" y="52258"/>
                  </a:cubicBezTo>
                  <a:cubicBezTo>
                    <a:pt x="120000" y="38709"/>
                    <a:pt x="111111" y="25161"/>
                    <a:pt x="100000" y="15483"/>
                  </a:cubicBezTo>
                  <a:cubicBezTo>
                    <a:pt x="86666" y="3870"/>
                    <a:pt x="68888" y="0"/>
                    <a:pt x="53333" y="1935"/>
                  </a:cubicBezTo>
                  <a:cubicBezTo>
                    <a:pt x="26666" y="3870"/>
                    <a:pt x="4444" y="23225"/>
                    <a:pt x="0" y="46451"/>
                  </a:cubicBezTo>
                  <a:cubicBezTo>
                    <a:pt x="0" y="63870"/>
                    <a:pt x="4444" y="79354"/>
                    <a:pt x="17777" y="89032"/>
                  </a:cubicBezTo>
                  <a:close/>
                  <a:moveTo>
                    <a:pt x="11111" y="48387"/>
                  </a:moveTo>
                  <a:cubicBezTo>
                    <a:pt x="13333" y="29032"/>
                    <a:pt x="31111" y="13548"/>
                    <a:pt x="53333" y="11612"/>
                  </a:cubicBezTo>
                  <a:cubicBezTo>
                    <a:pt x="68888" y="9677"/>
                    <a:pt x="82222" y="13548"/>
                    <a:pt x="93333" y="21290"/>
                  </a:cubicBezTo>
                  <a:cubicBezTo>
                    <a:pt x="102222" y="29032"/>
                    <a:pt x="108888" y="40645"/>
                    <a:pt x="108888" y="52258"/>
                  </a:cubicBezTo>
                  <a:cubicBezTo>
                    <a:pt x="108888" y="65806"/>
                    <a:pt x="102222" y="75483"/>
                    <a:pt x="93333" y="85161"/>
                  </a:cubicBezTo>
                  <a:cubicBezTo>
                    <a:pt x="84444" y="90967"/>
                    <a:pt x="77777" y="102580"/>
                    <a:pt x="77777" y="112258"/>
                  </a:cubicBezTo>
                  <a:cubicBezTo>
                    <a:pt x="40000" y="112258"/>
                    <a:pt x="40000" y="112258"/>
                    <a:pt x="40000" y="112258"/>
                  </a:cubicBezTo>
                  <a:cubicBezTo>
                    <a:pt x="40000" y="100645"/>
                    <a:pt x="33333" y="90967"/>
                    <a:pt x="26666" y="83225"/>
                  </a:cubicBezTo>
                  <a:cubicBezTo>
                    <a:pt x="15555" y="73548"/>
                    <a:pt x="8888" y="61935"/>
                    <a:pt x="11111" y="483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0" y="0"/>
            <a:ext cx="2266938" cy="1754200"/>
            <a:chOff x="9598025" y="882650"/>
            <a:chExt cx="2266938" cy="1754200"/>
          </a:xfrm>
        </p:grpSpPr>
        <p:sp>
          <p:nvSpPr>
            <p:cNvPr id="79" name="Google Shape;79;p4"/>
            <p:cNvSpPr/>
            <p:nvPr/>
          </p:nvSpPr>
          <p:spPr>
            <a:xfrm>
              <a:off x="10239375" y="1881188"/>
              <a:ext cx="139800" cy="90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6153" y="28235"/>
                  </a:moveTo>
                  <a:cubicBezTo>
                    <a:pt x="50769" y="28235"/>
                    <a:pt x="50769" y="28235"/>
                    <a:pt x="50769" y="28235"/>
                  </a:cubicBezTo>
                  <a:cubicBezTo>
                    <a:pt x="110769" y="91764"/>
                    <a:pt x="110769" y="91764"/>
                    <a:pt x="110769" y="91764"/>
                  </a:cubicBezTo>
                  <a:cubicBezTo>
                    <a:pt x="115384" y="91764"/>
                    <a:pt x="120000" y="105882"/>
                    <a:pt x="115384" y="112941"/>
                  </a:cubicBezTo>
                  <a:cubicBezTo>
                    <a:pt x="110769" y="120000"/>
                    <a:pt x="106153" y="120000"/>
                    <a:pt x="101538" y="120000"/>
                  </a:cubicBezTo>
                  <a:cubicBezTo>
                    <a:pt x="4615" y="28235"/>
                    <a:pt x="4615" y="28235"/>
                    <a:pt x="4615" y="28235"/>
                  </a:cubicBezTo>
                  <a:cubicBezTo>
                    <a:pt x="4615" y="28235"/>
                    <a:pt x="0" y="14117"/>
                    <a:pt x="0" y="7058"/>
                  </a:cubicBezTo>
                  <a:cubicBezTo>
                    <a:pt x="4615" y="0"/>
                    <a:pt x="9230" y="0"/>
                    <a:pt x="13846" y="0"/>
                  </a:cubicBezTo>
                  <a:cubicBezTo>
                    <a:pt x="106153" y="0"/>
                    <a:pt x="106153" y="0"/>
                    <a:pt x="106153" y="0"/>
                  </a:cubicBezTo>
                  <a:cubicBezTo>
                    <a:pt x="110769" y="0"/>
                    <a:pt x="115384" y="7058"/>
                    <a:pt x="115384" y="14117"/>
                  </a:cubicBezTo>
                  <a:cubicBezTo>
                    <a:pt x="115384" y="21176"/>
                    <a:pt x="110769" y="28235"/>
                    <a:pt x="106153" y="282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9598025" y="882650"/>
              <a:ext cx="995400" cy="154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354" y="70000"/>
                  </a:moveTo>
                  <a:cubicBezTo>
                    <a:pt x="119354" y="69583"/>
                    <a:pt x="120000" y="69166"/>
                    <a:pt x="119354" y="69166"/>
                  </a:cubicBezTo>
                  <a:cubicBezTo>
                    <a:pt x="119354" y="68750"/>
                    <a:pt x="119354" y="68333"/>
                    <a:pt x="118709" y="68333"/>
                  </a:cubicBezTo>
                  <a:cubicBezTo>
                    <a:pt x="107096" y="65833"/>
                    <a:pt x="107096" y="65833"/>
                    <a:pt x="107096" y="65833"/>
                  </a:cubicBezTo>
                  <a:cubicBezTo>
                    <a:pt x="109677" y="60833"/>
                    <a:pt x="109677" y="60833"/>
                    <a:pt x="109677" y="60833"/>
                  </a:cubicBezTo>
                  <a:cubicBezTo>
                    <a:pt x="110322" y="60833"/>
                    <a:pt x="110322" y="60416"/>
                    <a:pt x="109677" y="60416"/>
                  </a:cubicBezTo>
                  <a:cubicBezTo>
                    <a:pt x="109677" y="60000"/>
                    <a:pt x="109032" y="60000"/>
                    <a:pt x="109032" y="59583"/>
                  </a:cubicBezTo>
                  <a:cubicBezTo>
                    <a:pt x="81290" y="55416"/>
                    <a:pt x="81290" y="55416"/>
                    <a:pt x="81290" y="55416"/>
                  </a:cubicBezTo>
                  <a:cubicBezTo>
                    <a:pt x="101935" y="48333"/>
                    <a:pt x="101935" y="48333"/>
                    <a:pt x="101935" y="48333"/>
                  </a:cubicBezTo>
                  <a:cubicBezTo>
                    <a:pt x="101935" y="48333"/>
                    <a:pt x="102580" y="47916"/>
                    <a:pt x="102580" y="47500"/>
                  </a:cubicBezTo>
                  <a:cubicBezTo>
                    <a:pt x="102580" y="47500"/>
                    <a:pt x="103225" y="43333"/>
                    <a:pt x="98064" y="39166"/>
                  </a:cubicBezTo>
                  <a:cubicBezTo>
                    <a:pt x="92903" y="35833"/>
                    <a:pt x="85161" y="33750"/>
                    <a:pt x="73548" y="33750"/>
                  </a:cubicBezTo>
                  <a:cubicBezTo>
                    <a:pt x="73548" y="25416"/>
                    <a:pt x="73548" y="25416"/>
                    <a:pt x="73548" y="25416"/>
                  </a:cubicBezTo>
                  <a:cubicBezTo>
                    <a:pt x="100000" y="0"/>
                    <a:pt x="100000" y="0"/>
                    <a:pt x="100000" y="0"/>
                  </a:cubicBezTo>
                  <a:cubicBezTo>
                    <a:pt x="96129" y="0"/>
                    <a:pt x="96129" y="0"/>
                    <a:pt x="96129" y="0"/>
                  </a:cubicBezTo>
                  <a:cubicBezTo>
                    <a:pt x="70967" y="24166"/>
                    <a:pt x="70967" y="24166"/>
                    <a:pt x="70967" y="24166"/>
                  </a:cubicBezTo>
                  <a:cubicBezTo>
                    <a:pt x="70322" y="24583"/>
                    <a:pt x="70322" y="24583"/>
                    <a:pt x="70322" y="25000"/>
                  </a:cubicBezTo>
                  <a:cubicBezTo>
                    <a:pt x="70322" y="34583"/>
                    <a:pt x="70322" y="34583"/>
                    <a:pt x="70322" y="34583"/>
                  </a:cubicBezTo>
                  <a:cubicBezTo>
                    <a:pt x="70322" y="35416"/>
                    <a:pt x="70967" y="35833"/>
                    <a:pt x="72258" y="35833"/>
                  </a:cubicBezTo>
                  <a:cubicBezTo>
                    <a:pt x="83225" y="35833"/>
                    <a:pt x="90967" y="37500"/>
                    <a:pt x="95483" y="40416"/>
                  </a:cubicBezTo>
                  <a:cubicBezTo>
                    <a:pt x="99354" y="42916"/>
                    <a:pt x="99354" y="45833"/>
                    <a:pt x="99354" y="47083"/>
                  </a:cubicBezTo>
                  <a:cubicBezTo>
                    <a:pt x="76129" y="54583"/>
                    <a:pt x="76129" y="54583"/>
                    <a:pt x="76129" y="54583"/>
                  </a:cubicBezTo>
                  <a:cubicBezTo>
                    <a:pt x="76129" y="55000"/>
                    <a:pt x="75483" y="55416"/>
                    <a:pt x="75483" y="55833"/>
                  </a:cubicBezTo>
                  <a:cubicBezTo>
                    <a:pt x="75483" y="56250"/>
                    <a:pt x="76129" y="56250"/>
                    <a:pt x="76774" y="56666"/>
                  </a:cubicBezTo>
                  <a:cubicBezTo>
                    <a:pt x="106451" y="61250"/>
                    <a:pt x="106451" y="61250"/>
                    <a:pt x="106451" y="61250"/>
                  </a:cubicBezTo>
                  <a:cubicBezTo>
                    <a:pt x="103870" y="66250"/>
                    <a:pt x="103870" y="66250"/>
                    <a:pt x="103870" y="66250"/>
                  </a:cubicBezTo>
                  <a:cubicBezTo>
                    <a:pt x="103870" y="66666"/>
                    <a:pt x="103870" y="66666"/>
                    <a:pt x="103870" y="67083"/>
                  </a:cubicBezTo>
                  <a:cubicBezTo>
                    <a:pt x="104516" y="67500"/>
                    <a:pt x="104516" y="67500"/>
                    <a:pt x="105161" y="67500"/>
                  </a:cubicBezTo>
                  <a:cubicBezTo>
                    <a:pt x="115483" y="70000"/>
                    <a:pt x="115483" y="70000"/>
                    <a:pt x="115483" y="70000"/>
                  </a:cubicBezTo>
                  <a:cubicBezTo>
                    <a:pt x="101935" y="81666"/>
                    <a:pt x="101935" y="81666"/>
                    <a:pt x="101935" y="81666"/>
                  </a:cubicBezTo>
                  <a:cubicBezTo>
                    <a:pt x="101935" y="82083"/>
                    <a:pt x="101935" y="82083"/>
                    <a:pt x="101935" y="82500"/>
                  </a:cubicBezTo>
                  <a:cubicBezTo>
                    <a:pt x="101935" y="96666"/>
                    <a:pt x="97419" y="102083"/>
                    <a:pt x="97419" y="102083"/>
                  </a:cubicBezTo>
                  <a:cubicBezTo>
                    <a:pt x="96774" y="102500"/>
                    <a:pt x="96774" y="102916"/>
                    <a:pt x="96774" y="102916"/>
                  </a:cubicBezTo>
                  <a:cubicBezTo>
                    <a:pt x="97419" y="103333"/>
                    <a:pt x="97419" y="103333"/>
                    <a:pt x="98064" y="103750"/>
                  </a:cubicBezTo>
                  <a:cubicBezTo>
                    <a:pt x="111612" y="105833"/>
                    <a:pt x="113548" y="112916"/>
                    <a:pt x="114193" y="116666"/>
                  </a:cubicBezTo>
                  <a:cubicBezTo>
                    <a:pt x="105806" y="112083"/>
                    <a:pt x="101935" y="112083"/>
                    <a:pt x="89677" y="111666"/>
                  </a:cubicBezTo>
                  <a:cubicBezTo>
                    <a:pt x="82580" y="111666"/>
                    <a:pt x="73548" y="111666"/>
                    <a:pt x="60000" y="110833"/>
                  </a:cubicBezTo>
                  <a:cubicBezTo>
                    <a:pt x="40000" y="109166"/>
                    <a:pt x="25806" y="104166"/>
                    <a:pt x="18709" y="95833"/>
                  </a:cubicBezTo>
                  <a:cubicBezTo>
                    <a:pt x="13548" y="89583"/>
                    <a:pt x="14193" y="83333"/>
                    <a:pt x="14193" y="83333"/>
                  </a:cubicBezTo>
                  <a:cubicBezTo>
                    <a:pt x="14193" y="83333"/>
                    <a:pt x="14193" y="83333"/>
                    <a:pt x="14193" y="83333"/>
                  </a:cubicBezTo>
                  <a:cubicBezTo>
                    <a:pt x="14193" y="83333"/>
                    <a:pt x="14193" y="78333"/>
                    <a:pt x="14193" y="69583"/>
                  </a:cubicBezTo>
                  <a:cubicBezTo>
                    <a:pt x="14193" y="53750"/>
                    <a:pt x="26451" y="49166"/>
                    <a:pt x="27096" y="49166"/>
                  </a:cubicBezTo>
                  <a:cubicBezTo>
                    <a:pt x="27096" y="49166"/>
                    <a:pt x="27741" y="48750"/>
                    <a:pt x="27741" y="48333"/>
                  </a:cubicBezTo>
                  <a:cubicBezTo>
                    <a:pt x="27741" y="32500"/>
                    <a:pt x="27741" y="32500"/>
                    <a:pt x="27741" y="32500"/>
                  </a:cubicBezTo>
                  <a:cubicBezTo>
                    <a:pt x="27741" y="32083"/>
                    <a:pt x="27741" y="32083"/>
                    <a:pt x="27096" y="31666"/>
                  </a:cubicBezTo>
                  <a:cubicBezTo>
                    <a:pt x="21935" y="28333"/>
                    <a:pt x="21935" y="28333"/>
                    <a:pt x="21935" y="28333"/>
                  </a:cubicBezTo>
                  <a:cubicBezTo>
                    <a:pt x="10322" y="20833"/>
                    <a:pt x="3225" y="10833"/>
                    <a:pt x="32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5" y="11250"/>
                    <a:pt x="7096" y="21666"/>
                    <a:pt x="19354" y="29583"/>
                  </a:cubicBezTo>
                  <a:cubicBezTo>
                    <a:pt x="24516" y="32916"/>
                    <a:pt x="24516" y="32916"/>
                    <a:pt x="24516" y="32916"/>
                  </a:cubicBezTo>
                  <a:cubicBezTo>
                    <a:pt x="24516" y="47916"/>
                    <a:pt x="24516" y="47916"/>
                    <a:pt x="24516" y="47916"/>
                  </a:cubicBezTo>
                  <a:cubicBezTo>
                    <a:pt x="21290" y="49166"/>
                    <a:pt x="10967" y="54583"/>
                    <a:pt x="10967" y="69583"/>
                  </a:cubicBezTo>
                  <a:cubicBezTo>
                    <a:pt x="10967" y="77916"/>
                    <a:pt x="10967" y="82916"/>
                    <a:pt x="10967" y="83333"/>
                  </a:cubicBezTo>
                  <a:cubicBezTo>
                    <a:pt x="10967" y="84583"/>
                    <a:pt x="9677" y="109166"/>
                    <a:pt x="60000" y="112500"/>
                  </a:cubicBezTo>
                  <a:cubicBezTo>
                    <a:pt x="73548" y="113333"/>
                    <a:pt x="82580" y="113750"/>
                    <a:pt x="89677" y="113750"/>
                  </a:cubicBezTo>
                  <a:cubicBezTo>
                    <a:pt x="103225" y="114166"/>
                    <a:pt x="105161" y="114166"/>
                    <a:pt x="114193" y="119583"/>
                  </a:cubicBezTo>
                  <a:cubicBezTo>
                    <a:pt x="114838" y="119583"/>
                    <a:pt x="115483" y="120000"/>
                    <a:pt x="116129" y="119583"/>
                  </a:cubicBezTo>
                  <a:cubicBezTo>
                    <a:pt x="116774" y="119583"/>
                    <a:pt x="116774" y="119166"/>
                    <a:pt x="116774" y="118750"/>
                  </a:cubicBezTo>
                  <a:cubicBezTo>
                    <a:pt x="116774" y="118750"/>
                    <a:pt x="118709" y="105833"/>
                    <a:pt x="100645" y="102083"/>
                  </a:cubicBezTo>
                  <a:cubicBezTo>
                    <a:pt x="101935" y="99583"/>
                    <a:pt x="104516" y="93750"/>
                    <a:pt x="105161" y="82500"/>
                  </a:cubicBezTo>
                  <a:lnTo>
                    <a:pt x="119354" y="7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672763" y="1581150"/>
              <a:ext cx="1192200" cy="10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730" y="120000"/>
                  </a:moveTo>
                  <a:cubicBezTo>
                    <a:pt x="26905" y="120000"/>
                    <a:pt x="0" y="95025"/>
                    <a:pt x="0" y="64568"/>
                  </a:cubicBezTo>
                  <a:cubicBezTo>
                    <a:pt x="0" y="49949"/>
                    <a:pt x="5919" y="35939"/>
                    <a:pt x="17219" y="25583"/>
                  </a:cubicBezTo>
                  <a:cubicBezTo>
                    <a:pt x="2152" y="2436"/>
                    <a:pt x="2152" y="2436"/>
                    <a:pt x="2152" y="2436"/>
                  </a:cubicBezTo>
                  <a:cubicBezTo>
                    <a:pt x="1614" y="1827"/>
                    <a:pt x="1614" y="1218"/>
                    <a:pt x="2152" y="609"/>
                  </a:cubicBezTo>
                  <a:cubicBezTo>
                    <a:pt x="2152" y="609"/>
                    <a:pt x="2690" y="0"/>
                    <a:pt x="2690" y="0"/>
                  </a:cubicBezTo>
                  <a:cubicBezTo>
                    <a:pt x="3228" y="0"/>
                    <a:pt x="3228" y="0"/>
                    <a:pt x="3228" y="0"/>
                  </a:cubicBezTo>
                  <a:cubicBezTo>
                    <a:pt x="39282" y="12182"/>
                    <a:pt x="39282" y="12182"/>
                    <a:pt x="39282" y="12182"/>
                  </a:cubicBezTo>
                  <a:cubicBezTo>
                    <a:pt x="45739" y="9746"/>
                    <a:pt x="52735" y="9137"/>
                    <a:pt x="59730" y="9137"/>
                  </a:cubicBezTo>
                  <a:cubicBezTo>
                    <a:pt x="93094" y="9137"/>
                    <a:pt x="119999" y="34111"/>
                    <a:pt x="119999" y="64568"/>
                  </a:cubicBezTo>
                  <a:cubicBezTo>
                    <a:pt x="119999" y="95025"/>
                    <a:pt x="93094" y="120000"/>
                    <a:pt x="59730" y="120000"/>
                  </a:cubicBezTo>
                  <a:close/>
                  <a:moveTo>
                    <a:pt x="59730" y="11573"/>
                  </a:moveTo>
                  <a:cubicBezTo>
                    <a:pt x="52735" y="11573"/>
                    <a:pt x="46278" y="12791"/>
                    <a:pt x="39820" y="15228"/>
                  </a:cubicBezTo>
                  <a:cubicBezTo>
                    <a:pt x="39282" y="15228"/>
                    <a:pt x="39282" y="15228"/>
                    <a:pt x="38744" y="15228"/>
                  </a:cubicBezTo>
                  <a:cubicBezTo>
                    <a:pt x="6457" y="4263"/>
                    <a:pt x="6457" y="4263"/>
                    <a:pt x="6457" y="4263"/>
                  </a:cubicBezTo>
                  <a:cubicBezTo>
                    <a:pt x="19910" y="24974"/>
                    <a:pt x="19910" y="24974"/>
                    <a:pt x="19910" y="24974"/>
                  </a:cubicBezTo>
                  <a:cubicBezTo>
                    <a:pt x="19910" y="25583"/>
                    <a:pt x="19910" y="26192"/>
                    <a:pt x="19372" y="26802"/>
                  </a:cubicBezTo>
                  <a:cubicBezTo>
                    <a:pt x="8609" y="37157"/>
                    <a:pt x="2152" y="50558"/>
                    <a:pt x="2152" y="64568"/>
                  </a:cubicBezTo>
                  <a:cubicBezTo>
                    <a:pt x="2152" y="93807"/>
                    <a:pt x="27982" y="117563"/>
                    <a:pt x="59730" y="117563"/>
                  </a:cubicBezTo>
                  <a:cubicBezTo>
                    <a:pt x="91479" y="117563"/>
                    <a:pt x="117309" y="93807"/>
                    <a:pt x="117309" y="64568"/>
                  </a:cubicBezTo>
                  <a:cubicBezTo>
                    <a:pt x="117309" y="35329"/>
                    <a:pt x="91479" y="11573"/>
                    <a:pt x="59730" y="115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10914063" y="1881188"/>
              <a:ext cx="679500" cy="53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2598" y="86060"/>
                  </a:moveTo>
                  <a:cubicBezTo>
                    <a:pt x="90708" y="84848"/>
                    <a:pt x="87874" y="84848"/>
                    <a:pt x="85984" y="86060"/>
                  </a:cubicBezTo>
                  <a:cubicBezTo>
                    <a:pt x="79370" y="76363"/>
                    <a:pt x="79370" y="76363"/>
                    <a:pt x="79370" y="76363"/>
                  </a:cubicBezTo>
                  <a:cubicBezTo>
                    <a:pt x="80314" y="73939"/>
                    <a:pt x="82204" y="71515"/>
                    <a:pt x="83149" y="69090"/>
                  </a:cubicBezTo>
                  <a:cubicBezTo>
                    <a:pt x="85039" y="64242"/>
                    <a:pt x="85984" y="59393"/>
                    <a:pt x="85039" y="54545"/>
                  </a:cubicBezTo>
                  <a:cubicBezTo>
                    <a:pt x="104881" y="47272"/>
                    <a:pt x="104881" y="47272"/>
                    <a:pt x="104881" y="47272"/>
                  </a:cubicBezTo>
                  <a:cubicBezTo>
                    <a:pt x="105826" y="48484"/>
                    <a:pt x="106771" y="49696"/>
                    <a:pt x="107716" y="50909"/>
                  </a:cubicBezTo>
                  <a:cubicBezTo>
                    <a:pt x="111496" y="53333"/>
                    <a:pt x="116220" y="50909"/>
                    <a:pt x="118110" y="46060"/>
                  </a:cubicBezTo>
                  <a:cubicBezTo>
                    <a:pt x="120000" y="41212"/>
                    <a:pt x="119055" y="35151"/>
                    <a:pt x="115275" y="32727"/>
                  </a:cubicBezTo>
                  <a:cubicBezTo>
                    <a:pt x="111496" y="30303"/>
                    <a:pt x="106771" y="31515"/>
                    <a:pt x="104881" y="36363"/>
                  </a:cubicBezTo>
                  <a:cubicBezTo>
                    <a:pt x="103937" y="38787"/>
                    <a:pt x="103937" y="40000"/>
                    <a:pt x="103937" y="41212"/>
                  </a:cubicBezTo>
                  <a:cubicBezTo>
                    <a:pt x="84094" y="49696"/>
                    <a:pt x="84094" y="49696"/>
                    <a:pt x="84094" y="49696"/>
                  </a:cubicBezTo>
                  <a:cubicBezTo>
                    <a:pt x="82204" y="44848"/>
                    <a:pt x="79370" y="41212"/>
                    <a:pt x="76535" y="38787"/>
                  </a:cubicBezTo>
                  <a:cubicBezTo>
                    <a:pt x="70866" y="35151"/>
                    <a:pt x="64251" y="36363"/>
                    <a:pt x="58582" y="40000"/>
                  </a:cubicBezTo>
                  <a:cubicBezTo>
                    <a:pt x="44409" y="16969"/>
                    <a:pt x="44409" y="16969"/>
                    <a:pt x="44409" y="16969"/>
                  </a:cubicBezTo>
                  <a:cubicBezTo>
                    <a:pt x="45354" y="16969"/>
                    <a:pt x="45354" y="16969"/>
                    <a:pt x="45354" y="15757"/>
                  </a:cubicBezTo>
                  <a:cubicBezTo>
                    <a:pt x="47244" y="10909"/>
                    <a:pt x="46299" y="4848"/>
                    <a:pt x="42519" y="2424"/>
                  </a:cubicBezTo>
                  <a:cubicBezTo>
                    <a:pt x="37795" y="0"/>
                    <a:pt x="33070" y="1212"/>
                    <a:pt x="31181" y="6060"/>
                  </a:cubicBezTo>
                  <a:cubicBezTo>
                    <a:pt x="29291" y="10909"/>
                    <a:pt x="31181" y="18181"/>
                    <a:pt x="34960" y="20606"/>
                  </a:cubicBezTo>
                  <a:cubicBezTo>
                    <a:pt x="36850" y="21818"/>
                    <a:pt x="38740" y="21818"/>
                    <a:pt x="41574" y="20606"/>
                  </a:cubicBezTo>
                  <a:cubicBezTo>
                    <a:pt x="55748" y="43636"/>
                    <a:pt x="55748" y="43636"/>
                    <a:pt x="55748" y="43636"/>
                  </a:cubicBezTo>
                  <a:cubicBezTo>
                    <a:pt x="54803" y="44848"/>
                    <a:pt x="53858" y="46060"/>
                    <a:pt x="52913" y="48484"/>
                  </a:cubicBezTo>
                  <a:cubicBezTo>
                    <a:pt x="51023" y="53333"/>
                    <a:pt x="50078" y="58181"/>
                    <a:pt x="51023" y="63030"/>
                  </a:cubicBezTo>
                  <a:cubicBezTo>
                    <a:pt x="16062" y="76363"/>
                    <a:pt x="16062" y="76363"/>
                    <a:pt x="16062" y="76363"/>
                  </a:cubicBezTo>
                  <a:cubicBezTo>
                    <a:pt x="15118" y="75151"/>
                    <a:pt x="14173" y="73939"/>
                    <a:pt x="13228" y="72727"/>
                  </a:cubicBezTo>
                  <a:cubicBezTo>
                    <a:pt x="9448" y="70303"/>
                    <a:pt x="4724" y="72727"/>
                    <a:pt x="1889" y="77575"/>
                  </a:cubicBezTo>
                  <a:cubicBezTo>
                    <a:pt x="0" y="82424"/>
                    <a:pt x="1889" y="88484"/>
                    <a:pt x="5669" y="90909"/>
                  </a:cubicBezTo>
                  <a:cubicBezTo>
                    <a:pt x="9448" y="93333"/>
                    <a:pt x="14173" y="92121"/>
                    <a:pt x="16062" y="87272"/>
                  </a:cubicBezTo>
                  <a:cubicBezTo>
                    <a:pt x="17007" y="84848"/>
                    <a:pt x="17007" y="83636"/>
                    <a:pt x="17007" y="82424"/>
                  </a:cubicBezTo>
                  <a:cubicBezTo>
                    <a:pt x="51968" y="67878"/>
                    <a:pt x="51968" y="67878"/>
                    <a:pt x="51968" y="67878"/>
                  </a:cubicBezTo>
                  <a:cubicBezTo>
                    <a:pt x="53858" y="71515"/>
                    <a:pt x="55748" y="75151"/>
                    <a:pt x="57637" y="76363"/>
                  </a:cubicBezTo>
                  <a:cubicBezTo>
                    <a:pt x="49133" y="98181"/>
                    <a:pt x="49133" y="98181"/>
                    <a:pt x="49133" y="98181"/>
                  </a:cubicBezTo>
                  <a:cubicBezTo>
                    <a:pt x="46299" y="96969"/>
                    <a:pt x="42519" y="99393"/>
                    <a:pt x="40629" y="103030"/>
                  </a:cubicBezTo>
                  <a:cubicBezTo>
                    <a:pt x="38740" y="107878"/>
                    <a:pt x="39685" y="113939"/>
                    <a:pt x="44409" y="117575"/>
                  </a:cubicBezTo>
                  <a:cubicBezTo>
                    <a:pt x="48188" y="119999"/>
                    <a:pt x="52913" y="117575"/>
                    <a:pt x="54803" y="112727"/>
                  </a:cubicBezTo>
                  <a:cubicBezTo>
                    <a:pt x="56692" y="109090"/>
                    <a:pt x="55748" y="104242"/>
                    <a:pt x="52913" y="100606"/>
                  </a:cubicBezTo>
                  <a:cubicBezTo>
                    <a:pt x="62362" y="80000"/>
                    <a:pt x="62362" y="80000"/>
                    <a:pt x="62362" y="80000"/>
                  </a:cubicBezTo>
                  <a:cubicBezTo>
                    <a:pt x="66141" y="81212"/>
                    <a:pt x="70866" y="81212"/>
                    <a:pt x="75590" y="78787"/>
                  </a:cubicBezTo>
                  <a:cubicBezTo>
                    <a:pt x="82204" y="89696"/>
                    <a:pt x="82204" y="89696"/>
                    <a:pt x="82204" y="89696"/>
                  </a:cubicBezTo>
                  <a:cubicBezTo>
                    <a:pt x="82204" y="89696"/>
                    <a:pt x="82204" y="90909"/>
                    <a:pt x="82204" y="90909"/>
                  </a:cubicBezTo>
                  <a:cubicBezTo>
                    <a:pt x="80314" y="95757"/>
                    <a:pt x="82204" y="101818"/>
                    <a:pt x="85984" y="104242"/>
                  </a:cubicBezTo>
                  <a:cubicBezTo>
                    <a:pt x="89763" y="106666"/>
                    <a:pt x="94488" y="105454"/>
                    <a:pt x="96377" y="99393"/>
                  </a:cubicBezTo>
                  <a:cubicBezTo>
                    <a:pt x="98267" y="94545"/>
                    <a:pt x="96377" y="88484"/>
                    <a:pt x="92598" y="86060"/>
                  </a:cubicBezTo>
                  <a:close/>
                  <a:moveTo>
                    <a:pt x="36850" y="15757"/>
                  </a:moveTo>
                  <a:cubicBezTo>
                    <a:pt x="34960" y="14545"/>
                    <a:pt x="34015" y="10909"/>
                    <a:pt x="34960" y="9696"/>
                  </a:cubicBezTo>
                  <a:cubicBezTo>
                    <a:pt x="35905" y="7272"/>
                    <a:pt x="38740" y="6060"/>
                    <a:pt x="39685" y="7272"/>
                  </a:cubicBezTo>
                  <a:cubicBezTo>
                    <a:pt x="41574" y="8484"/>
                    <a:pt x="42519" y="10909"/>
                    <a:pt x="41574" y="13333"/>
                  </a:cubicBezTo>
                  <a:cubicBezTo>
                    <a:pt x="40629" y="15757"/>
                    <a:pt x="38740" y="15757"/>
                    <a:pt x="36850" y="15757"/>
                  </a:cubicBezTo>
                  <a:close/>
                  <a:moveTo>
                    <a:pt x="113385" y="37575"/>
                  </a:moveTo>
                  <a:cubicBezTo>
                    <a:pt x="114330" y="38787"/>
                    <a:pt x="115275" y="41212"/>
                    <a:pt x="114330" y="43636"/>
                  </a:cubicBezTo>
                  <a:cubicBezTo>
                    <a:pt x="113385" y="46060"/>
                    <a:pt x="111496" y="47272"/>
                    <a:pt x="109606" y="46060"/>
                  </a:cubicBezTo>
                  <a:cubicBezTo>
                    <a:pt x="107716" y="44848"/>
                    <a:pt x="107716" y="41212"/>
                    <a:pt x="108661" y="40000"/>
                  </a:cubicBezTo>
                  <a:cubicBezTo>
                    <a:pt x="109606" y="37575"/>
                    <a:pt x="111496" y="36363"/>
                    <a:pt x="113385" y="37575"/>
                  </a:cubicBezTo>
                  <a:close/>
                  <a:moveTo>
                    <a:pt x="7559" y="86060"/>
                  </a:moveTo>
                  <a:cubicBezTo>
                    <a:pt x="5669" y="84848"/>
                    <a:pt x="5669" y="82424"/>
                    <a:pt x="6614" y="80000"/>
                  </a:cubicBezTo>
                  <a:cubicBezTo>
                    <a:pt x="6614" y="77575"/>
                    <a:pt x="9448" y="76363"/>
                    <a:pt x="10393" y="77575"/>
                  </a:cubicBezTo>
                  <a:cubicBezTo>
                    <a:pt x="12283" y="78787"/>
                    <a:pt x="13228" y="82424"/>
                    <a:pt x="12283" y="83636"/>
                  </a:cubicBezTo>
                  <a:cubicBezTo>
                    <a:pt x="11338" y="86060"/>
                    <a:pt x="9448" y="87272"/>
                    <a:pt x="7559" y="86060"/>
                  </a:cubicBezTo>
                  <a:close/>
                  <a:moveTo>
                    <a:pt x="51023" y="110303"/>
                  </a:moveTo>
                  <a:cubicBezTo>
                    <a:pt x="50078" y="112727"/>
                    <a:pt x="48188" y="112727"/>
                    <a:pt x="46299" y="111515"/>
                  </a:cubicBezTo>
                  <a:cubicBezTo>
                    <a:pt x="44409" y="110303"/>
                    <a:pt x="43464" y="107878"/>
                    <a:pt x="44409" y="105454"/>
                  </a:cubicBezTo>
                  <a:cubicBezTo>
                    <a:pt x="45354" y="104242"/>
                    <a:pt x="47244" y="103030"/>
                    <a:pt x="49133" y="104242"/>
                  </a:cubicBezTo>
                  <a:cubicBezTo>
                    <a:pt x="51023" y="105454"/>
                    <a:pt x="51968" y="107878"/>
                    <a:pt x="51023" y="110303"/>
                  </a:cubicBezTo>
                  <a:close/>
                  <a:moveTo>
                    <a:pt x="62362" y="73939"/>
                  </a:moveTo>
                  <a:cubicBezTo>
                    <a:pt x="55748" y="69090"/>
                    <a:pt x="52913" y="59393"/>
                    <a:pt x="56692" y="50909"/>
                  </a:cubicBezTo>
                  <a:cubicBezTo>
                    <a:pt x="59527" y="42424"/>
                    <a:pt x="68031" y="40000"/>
                    <a:pt x="73700" y="43636"/>
                  </a:cubicBezTo>
                  <a:cubicBezTo>
                    <a:pt x="80314" y="48484"/>
                    <a:pt x="83149" y="58181"/>
                    <a:pt x="79370" y="66666"/>
                  </a:cubicBezTo>
                  <a:cubicBezTo>
                    <a:pt x="75590" y="75151"/>
                    <a:pt x="68031" y="77575"/>
                    <a:pt x="62362" y="73939"/>
                  </a:cubicBezTo>
                  <a:close/>
                  <a:moveTo>
                    <a:pt x="87874" y="99393"/>
                  </a:moveTo>
                  <a:cubicBezTo>
                    <a:pt x="85984" y="98181"/>
                    <a:pt x="85039" y="95757"/>
                    <a:pt x="85984" y="93333"/>
                  </a:cubicBezTo>
                  <a:cubicBezTo>
                    <a:pt x="86929" y="90909"/>
                    <a:pt x="88818" y="89696"/>
                    <a:pt x="90708" y="90909"/>
                  </a:cubicBezTo>
                  <a:cubicBezTo>
                    <a:pt x="92598" y="92121"/>
                    <a:pt x="93543" y="94545"/>
                    <a:pt x="92598" y="96969"/>
                  </a:cubicBezTo>
                  <a:cubicBezTo>
                    <a:pt x="91653" y="99393"/>
                    <a:pt x="89763" y="100606"/>
                    <a:pt x="87874" y="99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ldNum" idx="12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89" name="Google Shape;89;p5"/>
          <p:cNvGrpSpPr/>
          <p:nvPr/>
        </p:nvGrpSpPr>
        <p:grpSpPr>
          <a:xfrm>
            <a:off x="6422240" y="-62"/>
            <a:ext cx="1652475" cy="2270250"/>
            <a:chOff x="0" y="855663"/>
            <a:chExt cx="1652475" cy="2270250"/>
          </a:xfrm>
        </p:grpSpPr>
        <p:sp>
          <p:nvSpPr>
            <p:cNvPr id="90" name="Google Shape;90;p5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1476375" y="2262188"/>
              <a:ext cx="176100" cy="723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68444"/>
                  </a:moveTo>
                  <a:cubicBezTo>
                    <a:pt x="109090" y="68444"/>
                    <a:pt x="105454" y="69333"/>
                    <a:pt x="105454" y="70222"/>
                  </a:cubicBezTo>
                  <a:cubicBezTo>
                    <a:pt x="105454" y="104888"/>
                    <a:pt x="105454" y="104888"/>
                    <a:pt x="105454" y="104888"/>
                  </a:cubicBezTo>
                  <a:cubicBezTo>
                    <a:pt x="105454" y="107555"/>
                    <a:pt x="98181" y="110222"/>
                    <a:pt x="87272" y="111111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24000"/>
                    <a:pt x="87272" y="24000"/>
                    <a:pt x="87272" y="24000"/>
                  </a:cubicBezTo>
                  <a:cubicBezTo>
                    <a:pt x="87272" y="24000"/>
                    <a:pt x="87272" y="24000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50909" y="1777"/>
                    <a:pt x="50909" y="1777"/>
                    <a:pt x="50909" y="1777"/>
                  </a:cubicBezTo>
                  <a:cubicBezTo>
                    <a:pt x="50909" y="888"/>
                    <a:pt x="47272" y="0"/>
                    <a:pt x="43636" y="0"/>
                  </a:cubicBezTo>
                  <a:cubicBezTo>
                    <a:pt x="40000" y="0"/>
                    <a:pt x="36363" y="888"/>
                    <a:pt x="36363" y="1777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0" y="83555"/>
                    <a:pt x="0" y="83555"/>
                    <a:pt x="0" y="83555"/>
                  </a:cubicBezTo>
                  <a:cubicBezTo>
                    <a:pt x="0" y="117333"/>
                    <a:pt x="0" y="117333"/>
                    <a:pt x="0" y="117333"/>
                  </a:cubicBezTo>
                  <a:cubicBezTo>
                    <a:pt x="0" y="118222"/>
                    <a:pt x="0" y="119111"/>
                    <a:pt x="3636" y="119111"/>
                  </a:cubicBezTo>
                  <a:cubicBezTo>
                    <a:pt x="3636" y="119111"/>
                    <a:pt x="7272" y="120000"/>
                    <a:pt x="7272" y="120000"/>
                  </a:cubicBezTo>
                  <a:cubicBezTo>
                    <a:pt x="76363" y="120000"/>
                    <a:pt x="76363" y="120000"/>
                    <a:pt x="76363" y="120000"/>
                  </a:cubicBezTo>
                  <a:cubicBezTo>
                    <a:pt x="83636" y="120000"/>
                    <a:pt x="87272" y="119111"/>
                    <a:pt x="87272" y="117333"/>
                  </a:cubicBezTo>
                  <a:cubicBezTo>
                    <a:pt x="87272" y="115555"/>
                    <a:pt x="87272" y="115555"/>
                    <a:pt x="87272" y="115555"/>
                  </a:cubicBezTo>
                  <a:cubicBezTo>
                    <a:pt x="105454" y="114666"/>
                    <a:pt x="120000" y="110222"/>
                    <a:pt x="120000" y="104888"/>
                  </a:cubicBezTo>
                  <a:cubicBezTo>
                    <a:pt x="120000" y="70222"/>
                    <a:pt x="120000" y="70222"/>
                    <a:pt x="120000" y="70222"/>
                  </a:cubicBezTo>
                  <a:cubicBezTo>
                    <a:pt x="120000" y="69333"/>
                    <a:pt x="116363" y="68444"/>
                    <a:pt x="112727" y="68444"/>
                  </a:cubicBezTo>
                  <a:close/>
                  <a:moveTo>
                    <a:pt x="69090" y="80888"/>
                  </a:moveTo>
                  <a:cubicBezTo>
                    <a:pt x="18181" y="80888"/>
                    <a:pt x="18181" y="80888"/>
                    <a:pt x="18181" y="80888"/>
                  </a:cubicBezTo>
                  <a:cubicBezTo>
                    <a:pt x="18181" y="25777"/>
                    <a:pt x="18181" y="25777"/>
                    <a:pt x="18181" y="25777"/>
                  </a:cubicBezTo>
                  <a:cubicBezTo>
                    <a:pt x="69090" y="25777"/>
                    <a:pt x="69090" y="25777"/>
                    <a:pt x="69090" y="25777"/>
                  </a:cubicBezTo>
                  <a:lnTo>
                    <a:pt x="69090" y="80888"/>
                  </a:lnTo>
                  <a:close/>
                  <a:moveTo>
                    <a:pt x="43636" y="8000"/>
                  </a:moveTo>
                  <a:cubicBezTo>
                    <a:pt x="65454" y="21333"/>
                    <a:pt x="65454" y="21333"/>
                    <a:pt x="65454" y="21333"/>
                  </a:cubicBezTo>
                  <a:cubicBezTo>
                    <a:pt x="21818" y="21333"/>
                    <a:pt x="21818" y="21333"/>
                    <a:pt x="21818" y="21333"/>
                  </a:cubicBezTo>
                  <a:lnTo>
                    <a:pt x="43636" y="8000"/>
                  </a:lnTo>
                  <a:close/>
                  <a:moveTo>
                    <a:pt x="18181" y="115555"/>
                  </a:moveTo>
                  <a:cubicBezTo>
                    <a:pt x="18181" y="85333"/>
                    <a:pt x="18181" y="85333"/>
                    <a:pt x="18181" y="85333"/>
                  </a:cubicBezTo>
                  <a:cubicBezTo>
                    <a:pt x="69090" y="85333"/>
                    <a:pt x="69090" y="85333"/>
                    <a:pt x="69090" y="85333"/>
                  </a:cubicBezTo>
                  <a:cubicBezTo>
                    <a:pt x="69090" y="115555"/>
                    <a:pt x="69090" y="115555"/>
                    <a:pt x="69090" y="115555"/>
                  </a:cubicBezTo>
                  <a:lnTo>
                    <a:pt x="18181" y="1155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5"/>
          <p:cNvGrpSpPr/>
          <p:nvPr/>
        </p:nvGrpSpPr>
        <p:grpSpPr>
          <a:xfrm>
            <a:off x="7106138" y="2674863"/>
            <a:ext cx="1551087" cy="2468625"/>
            <a:chOff x="715963" y="3538538"/>
            <a:chExt cx="1551087" cy="2468625"/>
          </a:xfrm>
        </p:grpSpPr>
        <p:sp>
          <p:nvSpPr>
            <p:cNvPr id="100" name="Google Shape;100;p5"/>
            <p:cNvSpPr/>
            <p:nvPr/>
          </p:nvSpPr>
          <p:spPr>
            <a:xfrm>
              <a:off x="78581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1756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715963" y="4392613"/>
              <a:ext cx="187200" cy="40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758825" y="4521200"/>
              <a:ext cx="101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293813" y="4230688"/>
              <a:ext cx="523800" cy="3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1106488" y="3538538"/>
              <a:ext cx="936600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555750" y="4462463"/>
              <a:ext cx="711300" cy="154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body" idx="2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17" name="Google Shape;117;p6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8" name="Google Shape;118;p6"/>
          <p:cNvGrpSpPr/>
          <p:nvPr/>
        </p:nvGrpSpPr>
        <p:grpSpPr>
          <a:xfrm>
            <a:off x="6489150" y="0"/>
            <a:ext cx="1882725" cy="2446200"/>
            <a:chOff x="3357563" y="850900"/>
            <a:chExt cx="1882725" cy="2446200"/>
          </a:xfrm>
        </p:grpSpPr>
        <p:sp>
          <p:nvSpPr>
            <p:cNvPr id="119" name="Google Shape;119;p6"/>
            <p:cNvSpPr/>
            <p:nvPr/>
          </p:nvSpPr>
          <p:spPr>
            <a:xfrm>
              <a:off x="3833813" y="2476500"/>
              <a:ext cx="27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3736975" y="2476500"/>
              <a:ext cx="577800" cy="579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4829175" y="2943225"/>
              <a:ext cx="250800" cy="25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8085"/>
                    <a:pt x="25531" y="0"/>
                    <a:pt x="58723" y="0"/>
                  </a:cubicBezTo>
                  <a:cubicBezTo>
                    <a:pt x="91914" y="0"/>
                    <a:pt x="120000" y="28085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6808"/>
                    <a:pt x="33191" y="107234"/>
                    <a:pt x="58723" y="107234"/>
                  </a:cubicBezTo>
                  <a:cubicBezTo>
                    <a:pt x="84255" y="107234"/>
                    <a:pt x="104680" y="86808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4887913" y="2825750"/>
              <a:ext cx="250800" cy="25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127" y="40851"/>
                  </a:moveTo>
                  <a:cubicBezTo>
                    <a:pt x="104680" y="45957"/>
                    <a:pt x="104680" y="53617"/>
                    <a:pt x="104680" y="58723"/>
                  </a:cubicBezTo>
                  <a:cubicBezTo>
                    <a:pt x="104680" y="84255"/>
                    <a:pt x="84255" y="107234"/>
                    <a:pt x="58723" y="107234"/>
                  </a:cubicBezTo>
                  <a:cubicBezTo>
                    <a:pt x="33191" y="107234"/>
                    <a:pt x="12765" y="84255"/>
                    <a:pt x="12765" y="58723"/>
                  </a:cubicBezTo>
                  <a:cubicBezTo>
                    <a:pt x="12765" y="33191"/>
                    <a:pt x="33191" y="12765"/>
                    <a:pt x="58723" y="12765"/>
                  </a:cubicBezTo>
                  <a:cubicBezTo>
                    <a:pt x="66382" y="12765"/>
                    <a:pt x="74042" y="15319"/>
                    <a:pt x="79148" y="17872"/>
                  </a:cubicBezTo>
                  <a:cubicBezTo>
                    <a:pt x="79148" y="15319"/>
                    <a:pt x="79148" y="10212"/>
                    <a:pt x="76595" y="7659"/>
                  </a:cubicBezTo>
                  <a:cubicBezTo>
                    <a:pt x="76595" y="5106"/>
                    <a:pt x="76595" y="5106"/>
                    <a:pt x="76595" y="2553"/>
                  </a:cubicBezTo>
                  <a:cubicBezTo>
                    <a:pt x="71489" y="0"/>
                    <a:pt x="66382" y="0"/>
                    <a:pt x="58723" y="0"/>
                  </a:cubicBezTo>
                  <a:cubicBezTo>
                    <a:pt x="25531" y="0"/>
                    <a:pt x="0" y="25531"/>
                    <a:pt x="0" y="58723"/>
                  </a:cubicBezTo>
                  <a:cubicBezTo>
                    <a:pt x="0" y="91914"/>
                    <a:pt x="25531" y="120000"/>
                    <a:pt x="58723" y="120000"/>
                  </a:cubicBezTo>
                  <a:cubicBezTo>
                    <a:pt x="91914" y="120000"/>
                    <a:pt x="120000" y="91914"/>
                    <a:pt x="120000" y="58723"/>
                  </a:cubicBezTo>
                  <a:cubicBezTo>
                    <a:pt x="120000" y="53617"/>
                    <a:pt x="117446" y="45957"/>
                    <a:pt x="114893" y="38297"/>
                  </a:cubicBezTo>
                  <a:cubicBezTo>
                    <a:pt x="109787" y="38297"/>
                    <a:pt x="107234" y="40851"/>
                    <a:pt x="102127" y="408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4770438" y="2825750"/>
              <a:ext cx="250800" cy="252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5531"/>
                    <a:pt x="25531" y="0"/>
                    <a:pt x="58723" y="0"/>
                  </a:cubicBezTo>
                  <a:cubicBezTo>
                    <a:pt x="91914" y="0"/>
                    <a:pt x="120000" y="25531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4255"/>
                    <a:pt x="33191" y="107234"/>
                    <a:pt x="58723" y="107234"/>
                  </a:cubicBezTo>
                  <a:cubicBezTo>
                    <a:pt x="84255" y="107234"/>
                    <a:pt x="104680" y="84255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4448175" y="1768475"/>
              <a:ext cx="577800" cy="579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66" y="120000"/>
                  </a:moveTo>
                  <a:cubicBezTo>
                    <a:pt x="2222" y="120000"/>
                    <a:pt x="2222" y="120000"/>
                    <a:pt x="2222" y="120000"/>
                  </a:cubicBezTo>
                  <a:cubicBezTo>
                    <a:pt x="1111" y="120000"/>
                    <a:pt x="0" y="118888"/>
                    <a:pt x="0" y="116666"/>
                  </a:cubicBezTo>
                  <a:cubicBezTo>
                    <a:pt x="0" y="2222"/>
                    <a:pt x="0" y="2222"/>
                    <a:pt x="0" y="2222"/>
                  </a:cubicBezTo>
                  <a:cubicBezTo>
                    <a:pt x="0" y="1111"/>
                    <a:pt x="1111" y="0"/>
                    <a:pt x="2222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3333" y="0"/>
                    <a:pt x="84444" y="1111"/>
                  </a:cubicBezTo>
                  <a:cubicBezTo>
                    <a:pt x="118888" y="35555"/>
                    <a:pt x="118888" y="35555"/>
                    <a:pt x="118888" y="35555"/>
                  </a:cubicBezTo>
                  <a:cubicBezTo>
                    <a:pt x="120000" y="35555"/>
                    <a:pt x="120000" y="36666"/>
                    <a:pt x="120000" y="37777"/>
                  </a:cubicBezTo>
                  <a:cubicBezTo>
                    <a:pt x="120000" y="116666"/>
                    <a:pt x="120000" y="116666"/>
                    <a:pt x="120000" y="116666"/>
                  </a:cubicBezTo>
                  <a:cubicBezTo>
                    <a:pt x="120000" y="118888"/>
                    <a:pt x="118888" y="120000"/>
                    <a:pt x="116666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5555"/>
                    <a:pt x="81111" y="5555"/>
                    <a:pt x="81111" y="5555"/>
                  </a:cubicBezTo>
                  <a:cubicBezTo>
                    <a:pt x="5555" y="5555"/>
                    <a:pt x="5555" y="5555"/>
                    <a:pt x="5555" y="5555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4829175" y="1779588"/>
              <a:ext cx="180900" cy="18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120000"/>
                  </a:moveTo>
                  <a:cubicBezTo>
                    <a:pt x="10588" y="120000"/>
                    <a:pt x="10588" y="120000"/>
                    <a:pt x="10588" y="120000"/>
                  </a:cubicBezTo>
                  <a:cubicBezTo>
                    <a:pt x="3529" y="120000"/>
                    <a:pt x="0" y="116470"/>
                    <a:pt x="0" y="1129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4662488" y="2717800"/>
              <a:ext cx="577800" cy="579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777" y="120000"/>
                  </a:moveTo>
                  <a:cubicBezTo>
                    <a:pt x="3333" y="120000"/>
                    <a:pt x="3333" y="120000"/>
                    <a:pt x="3333" y="120000"/>
                  </a:cubicBezTo>
                  <a:cubicBezTo>
                    <a:pt x="1111" y="120000"/>
                    <a:pt x="0" y="118888"/>
                    <a:pt x="0" y="117777"/>
                  </a:cubicBezTo>
                  <a:cubicBezTo>
                    <a:pt x="0" y="3333"/>
                    <a:pt x="0" y="3333"/>
                    <a:pt x="0" y="3333"/>
                  </a:cubicBezTo>
                  <a:cubicBezTo>
                    <a:pt x="0" y="2222"/>
                    <a:pt x="1111" y="0"/>
                    <a:pt x="3333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4444" y="1111"/>
                    <a:pt x="84444" y="1111"/>
                  </a:cubicBezTo>
                  <a:cubicBezTo>
                    <a:pt x="120000" y="35555"/>
                    <a:pt x="120000" y="35555"/>
                    <a:pt x="120000" y="35555"/>
                  </a:cubicBezTo>
                  <a:cubicBezTo>
                    <a:pt x="120000" y="36666"/>
                    <a:pt x="120000" y="37777"/>
                    <a:pt x="120000" y="37777"/>
                  </a:cubicBezTo>
                  <a:cubicBezTo>
                    <a:pt x="120000" y="117777"/>
                    <a:pt x="120000" y="117777"/>
                    <a:pt x="120000" y="117777"/>
                  </a:cubicBezTo>
                  <a:cubicBezTo>
                    <a:pt x="120000" y="118888"/>
                    <a:pt x="118888" y="120000"/>
                    <a:pt x="117777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6666"/>
                    <a:pt x="81111" y="6666"/>
                    <a:pt x="81111" y="6666"/>
                  </a:cubicBezTo>
                  <a:cubicBezTo>
                    <a:pt x="5555" y="6666"/>
                    <a:pt x="5555" y="6666"/>
                    <a:pt x="5555" y="6666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5048250" y="2733675"/>
              <a:ext cx="180900" cy="18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120000"/>
                  </a:moveTo>
                  <a:cubicBezTo>
                    <a:pt x="7058" y="120000"/>
                    <a:pt x="7058" y="120000"/>
                    <a:pt x="7058" y="120000"/>
                  </a:cubicBezTo>
                  <a:cubicBezTo>
                    <a:pt x="3529" y="120000"/>
                    <a:pt x="0" y="116470"/>
                    <a:pt x="0" y="1094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4529138" y="2149475"/>
              <a:ext cx="379500" cy="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126" y="112000"/>
                  </a:moveTo>
                  <a:cubicBezTo>
                    <a:pt x="76056" y="112000"/>
                    <a:pt x="69295" y="104000"/>
                    <a:pt x="67605" y="88000"/>
                  </a:cubicBezTo>
                  <a:cubicBezTo>
                    <a:pt x="65915" y="80000"/>
                    <a:pt x="65915" y="72000"/>
                    <a:pt x="65915" y="64000"/>
                  </a:cubicBezTo>
                  <a:cubicBezTo>
                    <a:pt x="64225" y="64000"/>
                    <a:pt x="64225" y="56000"/>
                    <a:pt x="64225" y="56000"/>
                  </a:cubicBezTo>
                  <a:cubicBezTo>
                    <a:pt x="60845" y="48000"/>
                    <a:pt x="57464" y="56000"/>
                    <a:pt x="54084" y="64000"/>
                  </a:cubicBezTo>
                  <a:cubicBezTo>
                    <a:pt x="54084" y="64000"/>
                    <a:pt x="52394" y="72000"/>
                    <a:pt x="50704" y="72000"/>
                  </a:cubicBezTo>
                  <a:cubicBezTo>
                    <a:pt x="49014" y="88000"/>
                    <a:pt x="47323" y="96000"/>
                    <a:pt x="42253" y="104000"/>
                  </a:cubicBezTo>
                  <a:cubicBezTo>
                    <a:pt x="35492" y="120000"/>
                    <a:pt x="25352" y="104000"/>
                    <a:pt x="20281" y="80000"/>
                  </a:cubicBezTo>
                  <a:cubicBezTo>
                    <a:pt x="18591" y="72000"/>
                    <a:pt x="18591" y="72000"/>
                    <a:pt x="18591" y="64000"/>
                  </a:cubicBezTo>
                  <a:cubicBezTo>
                    <a:pt x="16901" y="56000"/>
                    <a:pt x="15211" y="48000"/>
                    <a:pt x="15211" y="48000"/>
                  </a:cubicBezTo>
                  <a:cubicBezTo>
                    <a:pt x="13521" y="48000"/>
                    <a:pt x="11830" y="56000"/>
                    <a:pt x="10140" y="56000"/>
                  </a:cubicBezTo>
                  <a:cubicBezTo>
                    <a:pt x="10140" y="64000"/>
                    <a:pt x="10140" y="72000"/>
                    <a:pt x="10140" y="80000"/>
                  </a:cubicBezTo>
                  <a:cubicBezTo>
                    <a:pt x="10140" y="80000"/>
                    <a:pt x="10140" y="88000"/>
                    <a:pt x="8450" y="96000"/>
                  </a:cubicBezTo>
                  <a:cubicBezTo>
                    <a:pt x="0" y="88000"/>
                    <a:pt x="0" y="88000"/>
                    <a:pt x="0" y="88000"/>
                  </a:cubicBezTo>
                  <a:cubicBezTo>
                    <a:pt x="1690" y="80000"/>
                    <a:pt x="1690" y="72000"/>
                    <a:pt x="1690" y="72000"/>
                  </a:cubicBezTo>
                  <a:cubicBezTo>
                    <a:pt x="1690" y="64000"/>
                    <a:pt x="1690" y="48000"/>
                    <a:pt x="3380" y="40000"/>
                  </a:cubicBezTo>
                  <a:cubicBezTo>
                    <a:pt x="5070" y="24000"/>
                    <a:pt x="10140" y="0"/>
                    <a:pt x="16901" y="8000"/>
                  </a:cubicBezTo>
                  <a:cubicBezTo>
                    <a:pt x="21971" y="8000"/>
                    <a:pt x="23661" y="32000"/>
                    <a:pt x="25352" y="40000"/>
                  </a:cubicBezTo>
                  <a:cubicBezTo>
                    <a:pt x="25352" y="48000"/>
                    <a:pt x="27042" y="48000"/>
                    <a:pt x="27042" y="56000"/>
                  </a:cubicBezTo>
                  <a:cubicBezTo>
                    <a:pt x="28732" y="64000"/>
                    <a:pt x="35492" y="72000"/>
                    <a:pt x="38873" y="64000"/>
                  </a:cubicBezTo>
                  <a:cubicBezTo>
                    <a:pt x="42253" y="64000"/>
                    <a:pt x="43943" y="56000"/>
                    <a:pt x="45633" y="48000"/>
                  </a:cubicBezTo>
                  <a:cubicBezTo>
                    <a:pt x="47323" y="40000"/>
                    <a:pt x="49014" y="32000"/>
                    <a:pt x="49014" y="32000"/>
                  </a:cubicBezTo>
                  <a:cubicBezTo>
                    <a:pt x="54084" y="8000"/>
                    <a:pt x="62535" y="0"/>
                    <a:pt x="67605" y="16000"/>
                  </a:cubicBezTo>
                  <a:cubicBezTo>
                    <a:pt x="70985" y="32000"/>
                    <a:pt x="72676" y="40000"/>
                    <a:pt x="72676" y="48000"/>
                  </a:cubicBezTo>
                  <a:cubicBezTo>
                    <a:pt x="72676" y="56000"/>
                    <a:pt x="74366" y="56000"/>
                    <a:pt x="74366" y="64000"/>
                  </a:cubicBezTo>
                  <a:cubicBezTo>
                    <a:pt x="76056" y="72000"/>
                    <a:pt x="82816" y="80000"/>
                    <a:pt x="86197" y="64000"/>
                  </a:cubicBezTo>
                  <a:cubicBezTo>
                    <a:pt x="86197" y="64000"/>
                    <a:pt x="87887" y="64000"/>
                    <a:pt x="87887" y="56000"/>
                  </a:cubicBezTo>
                  <a:cubicBezTo>
                    <a:pt x="91267" y="48000"/>
                    <a:pt x="92957" y="40000"/>
                    <a:pt x="96338" y="32000"/>
                  </a:cubicBezTo>
                  <a:cubicBezTo>
                    <a:pt x="101408" y="24000"/>
                    <a:pt x="104788" y="32000"/>
                    <a:pt x="109859" y="40000"/>
                  </a:cubicBezTo>
                  <a:cubicBezTo>
                    <a:pt x="111549" y="48000"/>
                    <a:pt x="114929" y="48000"/>
                    <a:pt x="116619" y="48000"/>
                  </a:cubicBezTo>
                  <a:cubicBezTo>
                    <a:pt x="120000" y="88000"/>
                    <a:pt x="120000" y="88000"/>
                    <a:pt x="120000" y="88000"/>
                  </a:cubicBezTo>
                  <a:cubicBezTo>
                    <a:pt x="114929" y="96000"/>
                    <a:pt x="109859" y="88000"/>
                    <a:pt x="106478" y="80000"/>
                  </a:cubicBezTo>
                  <a:cubicBezTo>
                    <a:pt x="103098" y="72000"/>
                    <a:pt x="101408" y="72000"/>
                    <a:pt x="99718" y="72000"/>
                  </a:cubicBezTo>
                  <a:cubicBezTo>
                    <a:pt x="98028" y="72000"/>
                    <a:pt x="96338" y="80000"/>
                    <a:pt x="94647" y="88000"/>
                  </a:cubicBezTo>
                  <a:cubicBezTo>
                    <a:pt x="92957" y="88000"/>
                    <a:pt x="91267" y="96000"/>
                    <a:pt x="89577" y="104000"/>
                  </a:cubicBezTo>
                  <a:cubicBezTo>
                    <a:pt x="87887" y="112000"/>
                    <a:pt x="84507" y="112000"/>
                    <a:pt x="81126" y="112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4529138" y="2063750"/>
              <a:ext cx="4017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6400" y="120000"/>
                  </a:moveTo>
                  <a:cubicBezTo>
                    <a:pt x="41600" y="120000"/>
                    <a:pt x="36800" y="100000"/>
                    <a:pt x="32000" y="90000"/>
                  </a:cubicBezTo>
                  <a:cubicBezTo>
                    <a:pt x="28800" y="80000"/>
                    <a:pt x="27200" y="80000"/>
                    <a:pt x="24000" y="70000"/>
                  </a:cubicBezTo>
                  <a:cubicBezTo>
                    <a:pt x="17600" y="60000"/>
                    <a:pt x="9600" y="60000"/>
                    <a:pt x="4800" y="80000"/>
                  </a:cubicBezTo>
                  <a:cubicBezTo>
                    <a:pt x="0" y="40000"/>
                    <a:pt x="0" y="40000"/>
                    <a:pt x="0" y="40000"/>
                  </a:cubicBezTo>
                  <a:cubicBezTo>
                    <a:pt x="8000" y="10000"/>
                    <a:pt x="17600" y="10000"/>
                    <a:pt x="27200" y="20000"/>
                  </a:cubicBezTo>
                  <a:cubicBezTo>
                    <a:pt x="28800" y="30000"/>
                    <a:pt x="32000" y="40000"/>
                    <a:pt x="35200" y="40000"/>
                  </a:cubicBezTo>
                  <a:cubicBezTo>
                    <a:pt x="40000" y="60000"/>
                    <a:pt x="44800" y="70000"/>
                    <a:pt x="48000" y="70000"/>
                  </a:cubicBezTo>
                  <a:cubicBezTo>
                    <a:pt x="51200" y="60000"/>
                    <a:pt x="54400" y="50000"/>
                    <a:pt x="57600" y="40000"/>
                  </a:cubicBezTo>
                  <a:cubicBezTo>
                    <a:pt x="60800" y="30000"/>
                    <a:pt x="62400" y="20000"/>
                    <a:pt x="64000" y="20000"/>
                  </a:cubicBezTo>
                  <a:cubicBezTo>
                    <a:pt x="68800" y="0"/>
                    <a:pt x="75200" y="0"/>
                    <a:pt x="80000" y="10000"/>
                  </a:cubicBezTo>
                  <a:cubicBezTo>
                    <a:pt x="81600" y="20000"/>
                    <a:pt x="84800" y="30000"/>
                    <a:pt x="84800" y="40000"/>
                  </a:cubicBezTo>
                  <a:cubicBezTo>
                    <a:pt x="92800" y="40000"/>
                    <a:pt x="100800" y="40000"/>
                    <a:pt x="108800" y="40000"/>
                  </a:cubicBezTo>
                  <a:cubicBezTo>
                    <a:pt x="110400" y="40000"/>
                    <a:pt x="112000" y="30000"/>
                    <a:pt x="112000" y="30000"/>
                  </a:cubicBezTo>
                  <a:cubicBezTo>
                    <a:pt x="112000" y="30000"/>
                    <a:pt x="112000" y="40000"/>
                    <a:pt x="112000" y="40000"/>
                  </a:cubicBezTo>
                  <a:cubicBezTo>
                    <a:pt x="120000" y="40000"/>
                    <a:pt x="120000" y="40000"/>
                    <a:pt x="120000" y="40000"/>
                  </a:cubicBezTo>
                  <a:cubicBezTo>
                    <a:pt x="120000" y="70000"/>
                    <a:pt x="116800" y="90000"/>
                    <a:pt x="110400" y="90000"/>
                  </a:cubicBezTo>
                  <a:cubicBezTo>
                    <a:pt x="100800" y="100000"/>
                    <a:pt x="91200" y="100000"/>
                    <a:pt x="83200" y="90000"/>
                  </a:cubicBezTo>
                  <a:cubicBezTo>
                    <a:pt x="80000" y="90000"/>
                    <a:pt x="80000" y="80000"/>
                    <a:pt x="78400" y="70000"/>
                  </a:cubicBezTo>
                  <a:cubicBezTo>
                    <a:pt x="78400" y="70000"/>
                    <a:pt x="78400" y="70000"/>
                    <a:pt x="76800" y="60000"/>
                  </a:cubicBezTo>
                  <a:cubicBezTo>
                    <a:pt x="73600" y="60000"/>
                    <a:pt x="70400" y="60000"/>
                    <a:pt x="67200" y="60000"/>
                  </a:cubicBezTo>
                  <a:cubicBezTo>
                    <a:pt x="65600" y="70000"/>
                    <a:pt x="64000" y="80000"/>
                    <a:pt x="62400" y="80000"/>
                  </a:cubicBezTo>
                  <a:cubicBezTo>
                    <a:pt x="59200" y="100000"/>
                    <a:pt x="54400" y="110000"/>
                    <a:pt x="49600" y="120000"/>
                  </a:cubicBezTo>
                  <a:cubicBezTo>
                    <a:pt x="48000" y="120000"/>
                    <a:pt x="48000" y="120000"/>
                    <a:pt x="464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4540250" y="1982788"/>
              <a:ext cx="203100" cy="5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473" y="120000"/>
                  </a:moveTo>
                  <a:cubicBezTo>
                    <a:pt x="6315" y="120000"/>
                    <a:pt x="3157" y="120000"/>
                    <a:pt x="0" y="120000"/>
                  </a:cubicBezTo>
                  <a:cubicBezTo>
                    <a:pt x="0" y="48000"/>
                    <a:pt x="0" y="48000"/>
                    <a:pt x="0" y="48000"/>
                  </a:cubicBezTo>
                  <a:cubicBezTo>
                    <a:pt x="9473" y="60000"/>
                    <a:pt x="18947" y="60000"/>
                    <a:pt x="25263" y="36000"/>
                  </a:cubicBezTo>
                  <a:cubicBezTo>
                    <a:pt x="25263" y="36000"/>
                    <a:pt x="28421" y="36000"/>
                    <a:pt x="28421" y="36000"/>
                  </a:cubicBezTo>
                  <a:cubicBezTo>
                    <a:pt x="28421" y="24000"/>
                    <a:pt x="31578" y="24000"/>
                    <a:pt x="34736" y="24000"/>
                  </a:cubicBezTo>
                  <a:cubicBezTo>
                    <a:pt x="41052" y="0"/>
                    <a:pt x="53684" y="0"/>
                    <a:pt x="63157" y="24000"/>
                  </a:cubicBezTo>
                  <a:cubicBezTo>
                    <a:pt x="66315" y="24000"/>
                    <a:pt x="69473" y="24000"/>
                    <a:pt x="72631" y="36000"/>
                  </a:cubicBezTo>
                  <a:cubicBezTo>
                    <a:pt x="75789" y="36000"/>
                    <a:pt x="82105" y="48000"/>
                    <a:pt x="85263" y="48000"/>
                  </a:cubicBezTo>
                  <a:cubicBezTo>
                    <a:pt x="94736" y="48000"/>
                    <a:pt x="101052" y="48000"/>
                    <a:pt x="113684" y="24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3684" y="96000"/>
                    <a:pt x="97894" y="120000"/>
                    <a:pt x="85263" y="108000"/>
                  </a:cubicBezTo>
                  <a:cubicBezTo>
                    <a:pt x="75789" y="108000"/>
                    <a:pt x="69473" y="96000"/>
                    <a:pt x="63157" y="84000"/>
                  </a:cubicBezTo>
                  <a:cubicBezTo>
                    <a:pt x="63157" y="84000"/>
                    <a:pt x="60000" y="84000"/>
                    <a:pt x="60000" y="72000"/>
                  </a:cubicBezTo>
                  <a:cubicBezTo>
                    <a:pt x="53684" y="72000"/>
                    <a:pt x="47368" y="60000"/>
                    <a:pt x="41052" y="72000"/>
                  </a:cubicBezTo>
                  <a:cubicBezTo>
                    <a:pt x="41052" y="72000"/>
                    <a:pt x="41052" y="84000"/>
                    <a:pt x="37894" y="84000"/>
                  </a:cubicBezTo>
                  <a:cubicBezTo>
                    <a:pt x="37894" y="84000"/>
                    <a:pt x="34736" y="84000"/>
                    <a:pt x="34736" y="96000"/>
                  </a:cubicBezTo>
                  <a:cubicBezTo>
                    <a:pt x="28421" y="108000"/>
                    <a:pt x="18947" y="120000"/>
                    <a:pt x="9473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3357563" y="850900"/>
              <a:ext cx="807900" cy="183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6"/>
          <p:cNvGrpSpPr/>
          <p:nvPr/>
        </p:nvGrpSpPr>
        <p:grpSpPr>
          <a:xfrm>
            <a:off x="6488950" y="3281388"/>
            <a:ext cx="2149388" cy="1862100"/>
            <a:chOff x="3305175" y="4144963"/>
            <a:chExt cx="2149388" cy="1862100"/>
          </a:xfrm>
        </p:grpSpPr>
        <p:sp>
          <p:nvSpPr>
            <p:cNvPr id="133" name="Google Shape;133;p6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3305175" y="4622800"/>
              <a:ext cx="1106400" cy="83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3517900" y="4938713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7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457200" y="1661575"/>
            <a:ext cx="1656300" cy="30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7" name="Google Shape;147;p7"/>
          <p:cNvSpPr txBox="1">
            <a:spLocks noGrp="1"/>
          </p:cNvSpPr>
          <p:nvPr>
            <p:ph type="body" idx="2"/>
          </p:nvPr>
        </p:nvSpPr>
        <p:spPr>
          <a:xfrm>
            <a:off x="2198350" y="1661575"/>
            <a:ext cx="1656300" cy="30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8" name="Google Shape;148;p7"/>
          <p:cNvSpPr txBox="1">
            <a:spLocks noGrp="1"/>
          </p:cNvSpPr>
          <p:nvPr>
            <p:ph type="body" idx="3"/>
          </p:nvPr>
        </p:nvSpPr>
        <p:spPr>
          <a:xfrm>
            <a:off x="3939500" y="1661575"/>
            <a:ext cx="1656300" cy="30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9" name="Google Shape;149;p7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0" name="Google Shape;150;p7"/>
          <p:cNvGrpSpPr/>
          <p:nvPr/>
        </p:nvGrpSpPr>
        <p:grpSpPr>
          <a:xfrm>
            <a:off x="6405913" y="-12"/>
            <a:ext cx="2347900" cy="2270150"/>
            <a:chOff x="6545263" y="855663"/>
            <a:chExt cx="2347900" cy="2270150"/>
          </a:xfrm>
        </p:grpSpPr>
        <p:sp>
          <p:nvSpPr>
            <p:cNvPr id="151" name="Google Shape;151;p7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8234363" y="2009775"/>
              <a:ext cx="658800" cy="547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5882"/>
                  </a:moveTo>
                  <a:cubicBezTo>
                    <a:pt x="120000" y="45882"/>
                    <a:pt x="106341" y="29411"/>
                    <a:pt x="89756" y="27058"/>
                  </a:cubicBezTo>
                  <a:cubicBezTo>
                    <a:pt x="89756" y="27058"/>
                    <a:pt x="89756" y="27058"/>
                    <a:pt x="89756" y="27058"/>
                  </a:cubicBezTo>
                  <a:cubicBezTo>
                    <a:pt x="89756" y="11764"/>
                    <a:pt x="80000" y="0"/>
                    <a:pt x="67317" y="0"/>
                  </a:cubicBezTo>
                  <a:cubicBezTo>
                    <a:pt x="22439" y="0"/>
                    <a:pt x="22439" y="0"/>
                    <a:pt x="22439" y="0"/>
                  </a:cubicBezTo>
                  <a:cubicBezTo>
                    <a:pt x="10731" y="0"/>
                    <a:pt x="0" y="11764"/>
                    <a:pt x="0" y="27058"/>
                  </a:cubicBezTo>
                  <a:cubicBezTo>
                    <a:pt x="0" y="117647"/>
                    <a:pt x="0" y="117647"/>
                    <a:pt x="0" y="117647"/>
                  </a:cubicBezTo>
                  <a:cubicBezTo>
                    <a:pt x="0" y="118823"/>
                    <a:pt x="975" y="120000"/>
                    <a:pt x="2926" y="120000"/>
                  </a:cubicBezTo>
                  <a:cubicBezTo>
                    <a:pt x="87804" y="120000"/>
                    <a:pt x="87804" y="120000"/>
                    <a:pt x="87804" y="120000"/>
                  </a:cubicBezTo>
                  <a:cubicBezTo>
                    <a:pt x="88780" y="120000"/>
                    <a:pt x="89756" y="118823"/>
                    <a:pt x="89756" y="117647"/>
                  </a:cubicBezTo>
                  <a:cubicBezTo>
                    <a:pt x="89756" y="104705"/>
                    <a:pt x="89756" y="104705"/>
                    <a:pt x="89756" y="104705"/>
                  </a:cubicBezTo>
                  <a:cubicBezTo>
                    <a:pt x="106341" y="103529"/>
                    <a:pt x="120000" y="87058"/>
                    <a:pt x="120000" y="65882"/>
                  </a:cubicBezTo>
                  <a:close/>
                  <a:moveTo>
                    <a:pt x="89756" y="48235"/>
                  </a:moveTo>
                  <a:cubicBezTo>
                    <a:pt x="96585" y="49411"/>
                    <a:pt x="102439" y="57647"/>
                    <a:pt x="102439" y="65882"/>
                  </a:cubicBezTo>
                  <a:cubicBezTo>
                    <a:pt x="102439" y="75294"/>
                    <a:pt x="96585" y="82352"/>
                    <a:pt x="89756" y="84705"/>
                  </a:cubicBezTo>
                  <a:lnTo>
                    <a:pt x="89756" y="48235"/>
                  </a:lnTo>
                  <a:close/>
                  <a:moveTo>
                    <a:pt x="22439" y="5882"/>
                  </a:moveTo>
                  <a:cubicBezTo>
                    <a:pt x="67317" y="5882"/>
                    <a:pt x="67317" y="5882"/>
                    <a:pt x="67317" y="5882"/>
                  </a:cubicBezTo>
                  <a:cubicBezTo>
                    <a:pt x="77073" y="5882"/>
                    <a:pt x="84878" y="15294"/>
                    <a:pt x="84878" y="27058"/>
                  </a:cubicBezTo>
                  <a:cubicBezTo>
                    <a:pt x="84878" y="114117"/>
                    <a:pt x="84878" y="114117"/>
                    <a:pt x="84878" y="114117"/>
                  </a:cubicBezTo>
                  <a:cubicBezTo>
                    <a:pt x="4878" y="114117"/>
                    <a:pt x="4878" y="114117"/>
                    <a:pt x="4878" y="114117"/>
                  </a:cubicBezTo>
                  <a:cubicBezTo>
                    <a:pt x="4878" y="27058"/>
                    <a:pt x="4878" y="27058"/>
                    <a:pt x="4878" y="27058"/>
                  </a:cubicBezTo>
                  <a:cubicBezTo>
                    <a:pt x="4878" y="15294"/>
                    <a:pt x="12682" y="5882"/>
                    <a:pt x="22439" y="5882"/>
                  </a:cubicBezTo>
                  <a:close/>
                  <a:moveTo>
                    <a:pt x="89756" y="98823"/>
                  </a:moveTo>
                  <a:cubicBezTo>
                    <a:pt x="89756" y="90588"/>
                    <a:pt x="89756" y="90588"/>
                    <a:pt x="89756" y="90588"/>
                  </a:cubicBezTo>
                  <a:cubicBezTo>
                    <a:pt x="99512" y="88235"/>
                    <a:pt x="107317" y="78823"/>
                    <a:pt x="107317" y="65882"/>
                  </a:cubicBezTo>
                  <a:cubicBezTo>
                    <a:pt x="107317" y="54117"/>
                    <a:pt x="99512" y="43529"/>
                    <a:pt x="89756" y="42352"/>
                  </a:cubicBezTo>
                  <a:cubicBezTo>
                    <a:pt x="89756" y="32941"/>
                    <a:pt x="89756" y="32941"/>
                    <a:pt x="89756" y="32941"/>
                  </a:cubicBezTo>
                  <a:cubicBezTo>
                    <a:pt x="104390" y="35294"/>
                    <a:pt x="115121" y="49411"/>
                    <a:pt x="115121" y="65882"/>
                  </a:cubicBezTo>
                  <a:cubicBezTo>
                    <a:pt x="115121" y="83529"/>
                    <a:pt x="104390" y="97647"/>
                    <a:pt x="89756" y="988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320088" y="2133600"/>
              <a:ext cx="27000" cy="3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8000" y="120000"/>
                  </a:moveTo>
                  <a:cubicBezTo>
                    <a:pt x="72000" y="120000"/>
                    <a:pt x="120000" y="118032"/>
                    <a:pt x="120000" y="116065"/>
                  </a:cubicBezTo>
                  <a:cubicBezTo>
                    <a:pt x="120000" y="5901"/>
                    <a:pt x="120000" y="5901"/>
                    <a:pt x="120000" y="5901"/>
                  </a:cubicBezTo>
                  <a:cubicBezTo>
                    <a:pt x="120000" y="1967"/>
                    <a:pt x="72000" y="0"/>
                    <a:pt x="48000" y="0"/>
                  </a:cubicBezTo>
                  <a:cubicBezTo>
                    <a:pt x="24000" y="0"/>
                    <a:pt x="0" y="1967"/>
                    <a:pt x="0" y="5901"/>
                  </a:cubicBezTo>
                  <a:cubicBezTo>
                    <a:pt x="0" y="116065"/>
                    <a:pt x="0" y="116065"/>
                    <a:pt x="0" y="116065"/>
                  </a:cubicBezTo>
                  <a:cubicBezTo>
                    <a:pt x="0" y="118032"/>
                    <a:pt x="24000" y="120000"/>
                    <a:pt x="480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389938" y="2620963"/>
              <a:ext cx="81000" cy="430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19500"/>
                  </a:moveTo>
                  <a:cubicBezTo>
                    <a:pt x="96000" y="16500"/>
                    <a:pt x="120000" y="12000"/>
                    <a:pt x="120000" y="3000"/>
                  </a:cubicBezTo>
                  <a:cubicBezTo>
                    <a:pt x="120000" y="1500"/>
                    <a:pt x="112000" y="0"/>
                    <a:pt x="104000" y="0"/>
                  </a:cubicBezTo>
                  <a:cubicBezTo>
                    <a:pt x="96000" y="0"/>
                    <a:pt x="80000" y="1500"/>
                    <a:pt x="80000" y="3000"/>
                  </a:cubicBezTo>
                  <a:cubicBezTo>
                    <a:pt x="80000" y="9000"/>
                    <a:pt x="72000" y="10500"/>
                    <a:pt x="48000" y="15000"/>
                  </a:cubicBezTo>
                  <a:cubicBezTo>
                    <a:pt x="32000" y="18000"/>
                    <a:pt x="0" y="22500"/>
                    <a:pt x="0" y="31500"/>
                  </a:cubicBezTo>
                  <a:cubicBezTo>
                    <a:pt x="0" y="40500"/>
                    <a:pt x="32000" y="45000"/>
                    <a:pt x="48000" y="48000"/>
                  </a:cubicBezTo>
                  <a:cubicBezTo>
                    <a:pt x="72000" y="51000"/>
                    <a:pt x="80000" y="54000"/>
                    <a:pt x="80000" y="60000"/>
                  </a:cubicBezTo>
                  <a:cubicBezTo>
                    <a:pt x="80000" y="64500"/>
                    <a:pt x="72000" y="67500"/>
                    <a:pt x="48000" y="70500"/>
                  </a:cubicBezTo>
                  <a:cubicBezTo>
                    <a:pt x="32000" y="75000"/>
                    <a:pt x="0" y="79500"/>
                    <a:pt x="0" y="87000"/>
                  </a:cubicBezTo>
                  <a:cubicBezTo>
                    <a:pt x="0" y="96000"/>
                    <a:pt x="32000" y="100500"/>
                    <a:pt x="48000" y="105000"/>
                  </a:cubicBezTo>
                  <a:cubicBezTo>
                    <a:pt x="72000" y="108000"/>
                    <a:pt x="80000" y="111000"/>
                    <a:pt x="80000" y="115500"/>
                  </a:cubicBezTo>
                  <a:cubicBezTo>
                    <a:pt x="80000" y="118500"/>
                    <a:pt x="96000" y="120000"/>
                    <a:pt x="104000" y="120000"/>
                  </a:cubicBezTo>
                  <a:cubicBezTo>
                    <a:pt x="112000" y="120000"/>
                    <a:pt x="120000" y="118500"/>
                    <a:pt x="120000" y="115500"/>
                  </a:cubicBezTo>
                  <a:cubicBezTo>
                    <a:pt x="120000" y="106500"/>
                    <a:pt x="96000" y="102000"/>
                    <a:pt x="80000" y="99000"/>
                  </a:cubicBezTo>
                  <a:cubicBezTo>
                    <a:pt x="56000" y="96000"/>
                    <a:pt x="40000" y="93000"/>
                    <a:pt x="40000" y="87000"/>
                  </a:cubicBezTo>
                  <a:cubicBezTo>
                    <a:pt x="40000" y="82500"/>
                    <a:pt x="56000" y="79500"/>
                    <a:pt x="80000" y="76500"/>
                  </a:cubicBezTo>
                  <a:cubicBezTo>
                    <a:pt x="96000" y="72000"/>
                    <a:pt x="120000" y="67500"/>
                    <a:pt x="120000" y="60000"/>
                  </a:cubicBezTo>
                  <a:cubicBezTo>
                    <a:pt x="120000" y="51000"/>
                    <a:pt x="96000" y="46500"/>
                    <a:pt x="80000" y="42000"/>
                  </a:cubicBezTo>
                  <a:cubicBezTo>
                    <a:pt x="56000" y="39000"/>
                    <a:pt x="40000" y="36000"/>
                    <a:pt x="40000" y="31500"/>
                  </a:cubicBezTo>
                  <a:cubicBezTo>
                    <a:pt x="40000" y="25500"/>
                    <a:pt x="56000" y="24000"/>
                    <a:pt x="80000" y="195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8518525" y="2620963"/>
              <a:ext cx="588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5000"/>
                  </a:moveTo>
                  <a:cubicBezTo>
                    <a:pt x="120000" y="2500"/>
                    <a:pt x="109090" y="0"/>
                    <a:pt x="98181" y="0"/>
                  </a:cubicBezTo>
                  <a:cubicBezTo>
                    <a:pt x="87272" y="0"/>
                    <a:pt x="65454" y="2500"/>
                    <a:pt x="65454" y="5000"/>
                  </a:cubicBezTo>
                  <a:cubicBezTo>
                    <a:pt x="65454" y="12500"/>
                    <a:pt x="54545" y="15000"/>
                    <a:pt x="43636" y="20000"/>
                  </a:cubicBezTo>
                  <a:cubicBezTo>
                    <a:pt x="21818" y="25000"/>
                    <a:pt x="0" y="30000"/>
                    <a:pt x="0" y="42500"/>
                  </a:cubicBezTo>
                  <a:cubicBezTo>
                    <a:pt x="0" y="52500"/>
                    <a:pt x="21818" y="60000"/>
                    <a:pt x="43636" y="62500"/>
                  </a:cubicBezTo>
                  <a:cubicBezTo>
                    <a:pt x="54545" y="67500"/>
                    <a:pt x="65454" y="70000"/>
                    <a:pt x="65454" y="77500"/>
                  </a:cubicBezTo>
                  <a:cubicBezTo>
                    <a:pt x="65454" y="85000"/>
                    <a:pt x="54545" y="87500"/>
                    <a:pt x="43636" y="92500"/>
                  </a:cubicBezTo>
                  <a:cubicBezTo>
                    <a:pt x="21818" y="95000"/>
                    <a:pt x="0" y="102500"/>
                    <a:pt x="0" y="112500"/>
                  </a:cubicBezTo>
                  <a:cubicBezTo>
                    <a:pt x="0" y="117500"/>
                    <a:pt x="10909" y="120000"/>
                    <a:pt x="21818" y="120000"/>
                  </a:cubicBezTo>
                  <a:cubicBezTo>
                    <a:pt x="43636" y="120000"/>
                    <a:pt x="54545" y="117500"/>
                    <a:pt x="54545" y="112500"/>
                  </a:cubicBezTo>
                  <a:cubicBezTo>
                    <a:pt x="54545" y="107500"/>
                    <a:pt x="65454" y="105000"/>
                    <a:pt x="76363" y="100000"/>
                  </a:cubicBezTo>
                  <a:cubicBezTo>
                    <a:pt x="98181" y="95000"/>
                    <a:pt x="120000" y="90000"/>
                    <a:pt x="120000" y="77500"/>
                  </a:cubicBezTo>
                  <a:cubicBezTo>
                    <a:pt x="120000" y="65000"/>
                    <a:pt x="98181" y="60000"/>
                    <a:pt x="76363" y="55000"/>
                  </a:cubicBezTo>
                  <a:cubicBezTo>
                    <a:pt x="65454" y="50000"/>
                    <a:pt x="54545" y="47500"/>
                    <a:pt x="54545" y="42500"/>
                  </a:cubicBezTo>
                  <a:cubicBezTo>
                    <a:pt x="54545" y="35000"/>
                    <a:pt x="65454" y="32500"/>
                    <a:pt x="76363" y="27500"/>
                  </a:cubicBezTo>
                  <a:cubicBezTo>
                    <a:pt x="98181" y="22500"/>
                    <a:pt x="120000" y="17500"/>
                    <a:pt x="120000" y="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7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65" name="Google Shape;165;p7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6662738" y="4949825"/>
              <a:ext cx="566700" cy="6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764338" y="5132388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764338" y="5245100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892925" y="5154613"/>
              <a:ext cx="2460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6881813" y="5256213"/>
              <a:ext cx="2730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53225" y="5400675"/>
              <a:ext cx="406500" cy="9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7326313" y="4976813"/>
              <a:ext cx="165000" cy="61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8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8" name="Google Shape;188;p8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89" name="Google Shape;189;p8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662738" y="4949825"/>
              <a:ext cx="566700" cy="6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6764338" y="5132388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6764338" y="5245100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6892925" y="5154613"/>
              <a:ext cx="2460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881813" y="5256213"/>
              <a:ext cx="2730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6753225" y="5400675"/>
              <a:ext cx="406500" cy="9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7326313" y="4976813"/>
              <a:ext cx="165000" cy="61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8"/>
          <p:cNvGrpSpPr/>
          <p:nvPr/>
        </p:nvGrpSpPr>
        <p:grpSpPr>
          <a:xfrm rot="10800000">
            <a:off x="6518888" y="-12"/>
            <a:ext cx="1551087" cy="2468625"/>
            <a:chOff x="715963" y="3538538"/>
            <a:chExt cx="1551087" cy="2468625"/>
          </a:xfrm>
        </p:grpSpPr>
        <p:sp>
          <p:nvSpPr>
            <p:cNvPr id="208" name="Google Shape;208;p8"/>
            <p:cNvSpPr/>
            <p:nvPr/>
          </p:nvSpPr>
          <p:spPr>
            <a:xfrm>
              <a:off x="78581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81756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715963" y="4392613"/>
              <a:ext cx="187200" cy="40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758825" y="4521200"/>
              <a:ext cx="101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1293813" y="4230688"/>
              <a:ext cx="523800" cy="3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1106488" y="3538538"/>
              <a:ext cx="936600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1555750" y="4462463"/>
              <a:ext cx="711300" cy="154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9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9"/>
          <p:cNvSpPr txBox="1">
            <a:spLocks noGrp="1"/>
          </p:cNvSpPr>
          <p:nvPr>
            <p:ph type="body" idx="1"/>
          </p:nvPr>
        </p:nvSpPr>
        <p:spPr>
          <a:xfrm>
            <a:off x="6390750" y="439500"/>
            <a:ext cx="2122500" cy="426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223" name="Google Shape;223;p9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half" type="blank">
  <p:cSld name="BLANK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0"/>
          <p:cNvSpPr/>
          <p:nvPr/>
        </p:nvSpPr>
        <p:spPr>
          <a:xfrm>
            <a:off x="0" y="0"/>
            <a:ext cx="4566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A5B0F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▹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￭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⬝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usangrosstprs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"/>
          <p:cNvSpPr txBox="1">
            <a:spLocks noGrp="1"/>
          </p:cNvSpPr>
          <p:nvPr>
            <p:ph type="ctrTitle"/>
          </p:nvPr>
        </p:nvSpPr>
        <p:spPr>
          <a:xfrm>
            <a:off x="1994700" y="1596825"/>
            <a:ext cx="5154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chemeClr val="dk1"/>
                </a:solidFill>
              </a:rPr>
              <a:t>New Teacher </a:t>
            </a:r>
            <a:endParaRPr sz="5000" b="1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>
                <a:solidFill>
                  <a:schemeClr val="dk1"/>
                </a:solidFill>
              </a:rPr>
              <a:t>Panel </a:t>
            </a:r>
            <a:endParaRPr sz="5000" b="1">
              <a:solidFill>
                <a:schemeClr val="dk1"/>
              </a:solidFill>
            </a:endParaRPr>
          </a:p>
        </p:txBody>
      </p:sp>
      <p:sp>
        <p:nvSpPr>
          <p:cNvPr id="249" name="Google Shape;249;p15"/>
          <p:cNvSpPr txBox="1">
            <a:spLocks noGrp="1"/>
          </p:cNvSpPr>
          <p:nvPr>
            <p:ph type="ctrTitle"/>
          </p:nvPr>
        </p:nvSpPr>
        <p:spPr>
          <a:xfrm>
            <a:off x="2229800" y="3419625"/>
            <a:ext cx="5154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Tips and Tricks</a:t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4125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Griselda </a:t>
            </a:r>
            <a:endParaRPr b="1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Garcia Estrada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4125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Support Group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04" name="Google Shape;304;p25"/>
          <p:cNvSpPr txBox="1">
            <a:spLocks noGrp="1"/>
          </p:cNvSpPr>
          <p:nvPr>
            <p:ph type="body" idx="1"/>
          </p:nvPr>
        </p:nvSpPr>
        <p:spPr>
          <a:xfrm>
            <a:off x="125450" y="547600"/>
            <a:ext cx="59688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Barlow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Someone to talk to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There are days when just talking to someone makes your day better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Barlow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Someone to plan with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New ideas</a:t>
            </a:r>
            <a:endParaRPr/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Looking at the same content with different eyes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Barlow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Lifelong friends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Being a teacher is something unique.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4125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6"/>
          <p:cNvSpPr txBox="1">
            <a:spLocks noGrp="1"/>
          </p:cNvSpPr>
          <p:nvPr>
            <p:ph type="title"/>
          </p:nvPr>
        </p:nvSpPr>
        <p:spPr>
          <a:xfrm>
            <a:off x="132500" y="253450"/>
            <a:ext cx="58380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Get out of your comfort zone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10" name="Google Shape;310;p26"/>
          <p:cNvSpPr txBox="1">
            <a:spLocks noGrp="1"/>
          </p:cNvSpPr>
          <p:nvPr>
            <p:ph type="body" idx="1"/>
          </p:nvPr>
        </p:nvSpPr>
        <p:spPr>
          <a:xfrm>
            <a:off x="132500" y="853150"/>
            <a:ext cx="5838000" cy="41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00"/>
              <a:buFont typeface="Barlow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Try new things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Just as you ask your students to be open and try, do the same.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ts val="2400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Get to know your students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400"/>
              <a:buChar char="￭"/>
            </a:pPr>
            <a:r>
              <a:rPr lang="en"/>
              <a:t>As students and as the person they are</a:t>
            </a:r>
            <a:endParaRPr/>
          </a:p>
        </p:txBody>
      </p:sp>
      <p:sp>
        <p:nvSpPr>
          <p:cNvPr id="311" name="Google Shape;311;p26"/>
          <p:cNvSpPr txBox="1">
            <a:spLocks noGrp="1"/>
          </p:cNvSpPr>
          <p:nvPr>
            <p:ph type="title"/>
          </p:nvPr>
        </p:nvSpPr>
        <p:spPr>
          <a:xfrm>
            <a:off x="132500" y="2733750"/>
            <a:ext cx="58380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Build Relationships</a:t>
            </a:r>
            <a:endParaRPr b="1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7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Shari Kaulig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8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Backward Planning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22" name="Google Shape;322;p28"/>
          <p:cNvSpPr txBox="1">
            <a:spLocks noGrp="1"/>
          </p:cNvSpPr>
          <p:nvPr>
            <p:ph type="body" idx="1"/>
          </p:nvPr>
        </p:nvSpPr>
        <p:spPr>
          <a:xfrm>
            <a:off x="149025" y="675900"/>
            <a:ext cx="5838000" cy="42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▹"/>
            </a:pPr>
            <a:r>
              <a:rPr lang="en" sz="2800" b="1">
                <a:latin typeface="Barlow"/>
                <a:ea typeface="Barlow"/>
                <a:cs typeface="Barlow"/>
                <a:sym typeface="Barlow"/>
              </a:rPr>
              <a:t>Why</a:t>
            </a:r>
            <a:r>
              <a:rPr lang="en" sz="3000" b="1"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en" sz="2200"/>
              <a:t>are you teaching this?  What do you expect students to </a:t>
            </a:r>
            <a:r>
              <a:rPr lang="en" b="1">
                <a:latin typeface="Barlow"/>
                <a:ea typeface="Barlow"/>
                <a:cs typeface="Barlow"/>
                <a:sym typeface="Barlow"/>
              </a:rPr>
              <a:t>do </a:t>
            </a:r>
            <a:r>
              <a:rPr lang="en" sz="2200"/>
              <a:t>with language?</a:t>
            </a:r>
            <a:endParaRPr sz="2200"/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▹"/>
            </a:pPr>
            <a:r>
              <a:rPr lang="en" sz="3000" b="1">
                <a:latin typeface="Barlow"/>
                <a:ea typeface="Barlow"/>
                <a:cs typeface="Barlow"/>
                <a:sym typeface="Barlow"/>
              </a:rPr>
              <a:t>How </a:t>
            </a:r>
            <a:r>
              <a:rPr lang="en" sz="2200"/>
              <a:t>will you assess learning? If you are teaching communicatively, your assessment should reflect that.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Assess language in context.</a:t>
            </a:r>
            <a:endParaRPr sz="2200"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500"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▹"/>
            </a:pPr>
            <a:r>
              <a:rPr lang="en" sz="2800" b="1">
                <a:latin typeface="Barlow"/>
                <a:ea typeface="Barlow"/>
                <a:cs typeface="Barlow"/>
                <a:sym typeface="Barlow"/>
              </a:rPr>
              <a:t>What </a:t>
            </a:r>
            <a:r>
              <a:rPr lang="en" sz="2200"/>
              <a:t>do students need to learn to be able to accomplish your goals for them?</a:t>
            </a: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9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Backwards Planning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28" name="Google Shape;328;p29"/>
          <p:cNvSpPr txBox="1">
            <a:spLocks noGrp="1"/>
          </p:cNvSpPr>
          <p:nvPr>
            <p:ph type="body" idx="1"/>
          </p:nvPr>
        </p:nvSpPr>
        <p:spPr>
          <a:xfrm>
            <a:off x="115975" y="675900"/>
            <a:ext cx="5838000" cy="42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800" b="1">
                <a:latin typeface="Barlow"/>
                <a:ea typeface="Barlow"/>
                <a:cs typeface="Barlow"/>
                <a:sym typeface="Barlow"/>
              </a:rPr>
              <a:t>Design</a:t>
            </a:r>
            <a:r>
              <a:rPr lang="en" sz="2200"/>
              <a:t> the activities students will do that support learning. </a:t>
            </a:r>
            <a:endParaRPr sz="2200"/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▹"/>
            </a:pPr>
            <a:r>
              <a:rPr lang="en" sz="2200"/>
              <a:t>Include reading, listening, speaking, writing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Personalization</a:t>
            </a:r>
            <a:r>
              <a:rPr lang="en" sz="2200"/>
              <a:t> keep students engaged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▹"/>
            </a:pPr>
            <a:r>
              <a:rPr lang="en" sz="2200"/>
              <a:t>Include movement activities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▹"/>
            </a:pPr>
            <a:r>
              <a:rPr lang="en" sz="2200"/>
              <a:t>Vary grouping</a:t>
            </a:r>
            <a:endParaRPr sz="2200"/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▹"/>
            </a:pPr>
            <a:r>
              <a:rPr lang="en" sz="2200"/>
              <a:t>How are you addressing culture?</a:t>
            </a: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Provide LOTS of </a:t>
            </a:r>
            <a:r>
              <a:rPr lang="en" sz="2800" b="1">
                <a:latin typeface="Barlow"/>
                <a:ea typeface="Barlow"/>
                <a:cs typeface="Barlow"/>
                <a:sym typeface="Barlow"/>
              </a:rPr>
              <a:t>Comprehensible Input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! </a:t>
            </a:r>
            <a:endParaRPr sz="2200"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/>
              <a:t>	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0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Alma Vargas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1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Professional Growth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39" name="Google Shape;339;p31"/>
          <p:cNvSpPr txBox="1">
            <a:spLocks noGrp="1"/>
          </p:cNvSpPr>
          <p:nvPr>
            <p:ph type="body" idx="1"/>
          </p:nvPr>
        </p:nvSpPr>
        <p:spPr>
          <a:xfrm>
            <a:off x="132500" y="572700"/>
            <a:ext cx="58380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Barlow"/>
              <a:buChar char="▹"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Observe other teachers</a:t>
            </a:r>
            <a:endParaRPr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You can always learn a few tricks from other teachers. </a:t>
            </a:r>
            <a:endParaRPr>
              <a:solidFill>
                <a:schemeClr val="dk1"/>
              </a:solidFill>
            </a:endParaRP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Barlow"/>
              <a:buChar char="▹"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Professional Development</a:t>
            </a:r>
            <a:endParaRPr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As a teacher, we are constantly learning and there are always new ideas that we can bring into our classrooms.</a:t>
            </a:r>
            <a:endParaRPr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Barlow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Don’t compare yourself to other teachers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As long as you are growing, that’s all it matters.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"/>
          <p:cNvSpPr txBox="1">
            <a:spLocks noGrp="1"/>
          </p:cNvSpPr>
          <p:nvPr>
            <p:ph type="body" idx="1"/>
          </p:nvPr>
        </p:nvSpPr>
        <p:spPr>
          <a:xfrm>
            <a:off x="120675" y="339450"/>
            <a:ext cx="58380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Collaborate </a:t>
            </a:r>
            <a:endParaRPr b="1" u="sng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Collaboration is a great way to grow and learn from others!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Engagement</a:t>
            </a:r>
            <a:endParaRPr b="1" u="sng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 u="sng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Brain Breaks/Fun Friday</a:t>
            </a:r>
            <a:endParaRPr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Students need breaks to be engaged.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3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Tina Livingstone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6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Nicole Beauchamp</a:t>
            </a:r>
            <a:endParaRPr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4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Back to School Night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55" name="Google Shape;355;p34"/>
          <p:cNvSpPr txBox="1">
            <a:spLocks noGrp="1"/>
          </p:cNvSpPr>
          <p:nvPr>
            <p:ph type="body" idx="1"/>
          </p:nvPr>
        </p:nvSpPr>
        <p:spPr>
          <a:xfrm>
            <a:off x="132500" y="572700"/>
            <a:ext cx="58380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Take  pictures of your classes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/>
              <a:t>Show class pictures as parents walk in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/>
              <a:t>Write class, period and number of students.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	Spanish AP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	Period 2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	36 Students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	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     Profesora Livingstone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	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b="1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56" name="Google Shape;35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250" y="2268075"/>
            <a:ext cx="2868699" cy="2142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 txBox="1">
            <a:spLocks noGrp="1"/>
          </p:cNvSpPr>
          <p:nvPr>
            <p:ph type="title"/>
          </p:nvPr>
        </p:nvSpPr>
        <p:spPr>
          <a:xfrm>
            <a:off x="606050" y="76200"/>
            <a:ext cx="5138700" cy="5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Back to School Night</a:t>
            </a:r>
            <a:endParaRPr b="1" u="sng">
              <a:solidFill>
                <a:srgbClr val="000000"/>
              </a:solidFill>
            </a:endParaRPr>
          </a:p>
        </p:txBody>
      </p:sp>
      <p:sp>
        <p:nvSpPr>
          <p:cNvPr id="362" name="Google Shape;362;p35"/>
          <p:cNvSpPr txBox="1">
            <a:spLocks noGrp="1"/>
          </p:cNvSpPr>
          <p:nvPr>
            <p:ph type="body" idx="1"/>
          </p:nvPr>
        </p:nvSpPr>
        <p:spPr>
          <a:xfrm>
            <a:off x="132500" y="572700"/>
            <a:ext cx="5838000" cy="44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Ideas for Back to School Night</a:t>
            </a:r>
            <a:endParaRPr/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Type up </a:t>
            </a:r>
            <a:r>
              <a:rPr lang="en">
                <a:solidFill>
                  <a:schemeClr val="dk1"/>
                </a:solidFill>
              </a:rPr>
              <a:t>and pass out all the </a:t>
            </a: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information</a:t>
            </a:r>
            <a:r>
              <a:rPr lang="en">
                <a:solidFill>
                  <a:schemeClr val="dk1"/>
                </a:solidFill>
              </a:rPr>
              <a:t> that parents need to know for your class.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Have students teach their parents </a:t>
            </a:r>
            <a:r>
              <a:rPr lang="en"/>
              <a:t>something they are learning in class.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/>
              <a:t>Give </a:t>
            </a:r>
            <a:r>
              <a:rPr lang="en" b="1">
                <a:latin typeface="Barlow"/>
                <a:ea typeface="Barlow"/>
                <a:cs typeface="Barlow"/>
                <a:sym typeface="Barlow"/>
              </a:rPr>
              <a:t>participation points to parents</a:t>
            </a:r>
            <a:r>
              <a:rPr lang="en"/>
              <a:t> for participating at BTSN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Play a game</a:t>
            </a:r>
            <a:r>
              <a:rPr lang="en"/>
              <a:t> that you would do in class.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Teach</a:t>
            </a:r>
            <a:r>
              <a:rPr lang="en"/>
              <a:t> a song to </a:t>
            </a:r>
            <a:r>
              <a:rPr lang="en" b="1">
                <a:latin typeface="Barlow"/>
                <a:ea typeface="Barlow"/>
                <a:cs typeface="Barlow"/>
                <a:sym typeface="Barlow"/>
              </a:rPr>
              <a:t>your parents.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FE97AF"/>
              </a:buClr>
              <a:buSzPts val="2400"/>
              <a:buChar char="▹"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Have fun </a:t>
            </a:r>
            <a:r>
              <a:rPr lang="en"/>
              <a:t>with your parents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6"/>
          <p:cNvSpPr txBox="1">
            <a:spLocks noGrp="1"/>
          </p:cNvSpPr>
          <p:nvPr>
            <p:ph type="body" idx="1"/>
          </p:nvPr>
        </p:nvSpPr>
        <p:spPr>
          <a:xfrm>
            <a:off x="2524650" y="988825"/>
            <a:ext cx="4094700" cy="340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i="0">
                <a:latin typeface="Barlow"/>
                <a:ea typeface="Barlow"/>
                <a:cs typeface="Barlow"/>
                <a:sym typeface="Barlow"/>
              </a:rPr>
              <a:t>Thank you!</a:t>
            </a:r>
            <a:endParaRPr sz="3000" b="1" i="0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i="0">
                <a:latin typeface="Barlow"/>
                <a:ea typeface="Barlow"/>
                <a:cs typeface="Barlow"/>
                <a:sym typeface="Barlow"/>
              </a:rPr>
              <a:t>¡Gracias!</a:t>
            </a:r>
            <a:endParaRPr sz="3000" b="1" i="0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i="0">
                <a:latin typeface="Barlow"/>
                <a:ea typeface="Barlow"/>
                <a:cs typeface="Barlow"/>
                <a:sym typeface="Barlow"/>
              </a:rPr>
              <a:t>Merci!</a:t>
            </a:r>
            <a:endParaRPr sz="3000" b="1" i="0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500" b="1" i="0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b="1" i="0" u="sng">
                <a:latin typeface="Barlow"/>
                <a:ea typeface="Barlow"/>
                <a:cs typeface="Barlow"/>
                <a:sym typeface="Barlow"/>
              </a:rPr>
              <a:t>Questions?</a:t>
            </a:r>
            <a:endParaRPr sz="3000" b="1" i="0" u="sng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i="0"/>
              <a:t>Contact information </a:t>
            </a:r>
            <a:endParaRPr sz="3000" i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 i="0"/>
              <a:t>is in the packet</a:t>
            </a:r>
            <a:endParaRPr sz="3000" i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7"/>
          <p:cNvSpPr txBox="1">
            <a:spLocks noGrp="1"/>
          </p:cNvSpPr>
          <p:nvPr>
            <p:ph type="body" idx="1"/>
          </p:nvPr>
        </p:nvSpPr>
        <p:spPr>
          <a:xfrm>
            <a:off x="132500" y="380250"/>
            <a:ext cx="5838000" cy="4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Barlow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Learn students’ names and do it fast.</a:t>
            </a:r>
            <a:r>
              <a:rPr lang="en" sz="2200">
                <a:solidFill>
                  <a:schemeClr val="dk1"/>
                </a:solidFill>
              </a:rPr>
              <a:t> Make sure you can pronounce it correctly.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Barlow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Ask students what they (think) they need. </a:t>
            </a:r>
            <a:r>
              <a:rPr lang="en" sz="2200">
                <a:solidFill>
                  <a:schemeClr val="dk1"/>
                </a:solidFill>
              </a:rPr>
              <a:t>They have a better idea of their limits than you do. Just ask!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Barlow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Be as honest as possible</a:t>
            </a:r>
            <a:r>
              <a:rPr lang="en" sz="2200">
                <a:solidFill>
                  <a:schemeClr val="dk1"/>
                </a:solidFill>
              </a:rPr>
              <a:t>. If students trust you, they will help make your life easier.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3"/>
              </a:buClr>
              <a:buSzPts val="2200"/>
              <a:buFont typeface="Barlow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Students care about how you make them feel. </a:t>
            </a:r>
            <a:r>
              <a:rPr lang="en" sz="2200">
                <a:solidFill>
                  <a:schemeClr val="dk1"/>
                </a:solidFill>
              </a:rPr>
              <a:t> What they are learning comes after.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 txBox="1">
            <a:spLocks noGrp="1"/>
          </p:cNvSpPr>
          <p:nvPr>
            <p:ph type="body" idx="1"/>
          </p:nvPr>
        </p:nvSpPr>
        <p:spPr>
          <a:xfrm>
            <a:off x="99425" y="481650"/>
            <a:ext cx="5838000" cy="41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Plan the big picture, take it piece by piece.</a:t>
            </a:r>
            <a:r>
              <a:rPr lang="en" sz="2200">
                <a:solidFill>
                  <a:schemeClr val="dk1"/>
                </a:solidFill>
              </a:rPr>
              <a:t> As soon as you step in front of students, know that your plans might have to change! Do what you can with what you have. 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Don’t bite off more than you can chew. </a:t>
            </a:r>
            <a:r>
              <a:rPr lang="en" sz="2200">
                <a:solidFill>
                  <a:schemeClr val="dk1"/>
                </a:solidFill>
              </a:rPr>
              <a:t>When you work until you drop, you and your students suffer.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3"/>
              </a:buClr>
              <a:buSzPts val="2200"/>
              <a:buFont typeface="Barlow"/>
              <a:buChar char="▹"/>
            </a:pPr>
            <a:r>
              <a:rPr lang="en" sz="22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Find an organizational system and stick with it.</a:t>
            </a:r>
            <a:r>
              <a:rPr lang="en" sz="2200">
                <a:solidFill>
                  <a:schemeClr val="dk1"/>
                </a:solidFill>
              </a:rPr>
              <a:t> A sub-optimal system is much, much better than none at all.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>
            <a:spLocks noGrp="1"/>
          </p:cNvSpPr>
          <p:nvPr>
            <p:ph type="ctrTitle"/>
          </p:nvPr>
        </p:nvSpPr>
        <p:spPr>
          <a:xfrm>
            <a:off x="2122525" y="1580850"/>
            <a:ext cx="4899000" cy="15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Gayle Trager</a:t>
            </a:r>
            <a:endParaRPr b="1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0"/>
          <p:cNvSpPr txBox="1">
            <a:spLocks noGrp="1"/>
          </p:cNvSpPr>
          <p:nvPr>
            <p:ph type="body" idx="1"/>
          </p:nvPr>
        </p:nvSpPr>
        <p:spPr>
          <a:xfrm>
            <a:off x="2848474" y="1435025"/>
            <a:ext cx="3651300" cy="34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500" b="1">
                <a:latin typeface="Barlow"/>
                <a:ea typeface="Barlow"/>
                <a:cs typeface="Barlow"/>
                <a:sym typeface="Barlow"/>
              </a:rPr>
              <a:t>“Nothing Motivates Like Success”   </a:t>
            </a:r>
            <a:endParaRPr sz="4500"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by Susan Gross </a:t>
            </a:r>
            <a:endParaRPr sz="30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0"/>
          <p:cNvSpPr txBox="1"/>
          <p:nvPr/>
        </p:nvSpPr>
        <p:spPr>
          <a:xfrm>
            <a:off x="4167900" y="274300"/>
            <a:ext cx="1058400" cy="39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0"/>
          <p:cNvSpPr txBox="1"/>
          <p:nvPr/>
        </p:nvSpPr>
        <p:spPr>
          <a:xfrm>
            <a:off x="1970075" y="125425"/>
            <a:ext cx="5408100" cy="9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u="sng">
              <a:solidFill>
                <a:schemeClr val="dk1"/>
              </a:solidFill>
              <a:latin typeface="Miriam Libre"/>
              <a:ea typeface="Miriam Libre"/>
              <a:cs typeface="Miriam Libre"/>
              <a:sym typeface="Miriam Libr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1"/>
          <p:cNvSpPr txBox="1">
            <a:spLocks noGrp="1"/>
          </p:cNvSpPr>
          <p:nvPr>
            <p:ph type="body" idx="1"/>
          </p:nvPr>
        </p:nvSpPr>
        <p:spPr>
          <a:xfrm>
            <a:off x="132500" y="307450"/>
            <a:ext cx="5838000" cy="39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rPr>
              <a:t>Success in the Classroom </a:t>
            </a:r>
            <a:endParaRPr sz="3000" b="1" u="sng">
              <a:solidFill>
                <a:schemeClr val="dk1"/>
              </a:solidFill>
              <a:latin typeface="Miriam Libre"/>
              <a:ea typeface="Miriam Libre"/>
              <a:cs typeface="Miriam Libre"/>
              <a:sym typeface="Miriam Libr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u="sng">
              <a:solidFill>
                <a:schemeClr val="dk1"/>
              </a:solidFill>
              <a:latin typeface="Miriam Libre"/>
              <a:ea typeface="Miriam Libre"/>
              <a:cs typeface="Miriam Libre"/>
              <a:sym typeface="Miriam Libre"/>
            </a:endParaRPr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▹"/>
            </a:pPr>
            <a:r>
              <a:rPr lang="en" sz="2200"/>
              <a:t>CI or TPRS gives students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a chance to demonstrate success everyday</a:t>
            </a:r>
            <a:endParaRPr sz="2200"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 b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▹"/>
            </a:pPr>
            <a:r>
              <a:rPr lang="en" sz="2200"/>
              <a:t>Students become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excited and more confident to speak</a:t>
            </a:r>
            <a:r>
              <a:rPr lang="en" sz="2200"/>
              <a:t> the target language in class </a:t>
            </a:r>
            <a:endParaRPr sz="2200"/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▹"/>
            </a:pPr>
            <a:r>
              <a:rPr lang="en" sz="2200"/>
              <a:t>Students respond to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compliments</a:t>
            </a:r>
            <a:r>
              <a:rPr lang="en" sz="2200"/>
              <a:t> that are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sincere</a:t>
            </a:r>
            <a:r>
              <a:rPr lang="en" sz="2200"/>
              <a:t> and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honest</a:t>
            </a:r>
            <a:r>
              <a:rPr lang="en" sz="2200"/>
              <a:t> and </a:t>
            </a: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specific</a:t>
            </a:r>
            <a:endParaRPr sz="2200" b="1">
              <a:latin typeface="Barlow"/>
              <a:ea typeface="Barlow"/>
              <a:cs typeface="Barlow"/>
              <a:sym typeface="Barlow"/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2"/>
          <p:cNvSpPr txBox="1">
            <a:spLocks noGrp="1"/>
          </p:cNvSpPr>
          <p:nvPr>
            <p:ph type="ctrTitle"/>
          </p:nvPr>
        </p:nvSpPr>
        <p:spPr>
          <a:xfrm>
            <a:off x="413650" y="378975"/>
            <a:ext cx="6516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Explain to students how to be successful in your class. </a:t>
            </a:r>
            <a:endParaRPr sz="3600" b="1"/>
          </a:p>
        </p:txBody>
      </p:sp>
      <p:sp>
        <p:nvSpPr>
          <p:cNvPr id="287" name="Google Shape;287;p22"/>
          <p:cNvSpPr txBox="1">
            <a:spLocks noGrp="1"/>
          </p:cNvSpPr>
          <p:nvPr>
            <p:ph type="subTitle" idx="1"/>
          </p:nvPr>
        </p:nvSpPr>
        <p:spPr>
          <a:xfrm>
            <a:off x="2530600" y="1538775"/>
            <a:ext cx="6367200" cy="26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What does </a:t>
            </a: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“Paying attention” mean</a:t>
            </a:r>
            <a:r>
              <a:rPr lang="en">
                <a:solidFill>
                  <a:schemeClr val="dk1"/>
                </a:solidFill>
              </a:rPr>
              <a:t> in  language class? 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How do you work</a:t>
            </a:r>
            <a:r>
              <a:rPr lang="en">
                <a:solidFill>
                  <a:schemeClr val="dk1"/>
                </a:solidFill>
              </a:rPr>
              <a:t> with a partner successfully?  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How do you earn</a:t>
            </a:r>
            <a:r>
              <a:rPr lang="en">
                <a:solidFill>
                  <a:schemeClr val="dk1"/>
                </a:solidFill>
              </a:rPr>
              <a:t> participation points?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2"/>
          <p:cNvSpPr txBox="1">
            <a:spLocks noGrp="1"/>
          </p:cNvSpPr>
          <p:nvPr>
            <p:ph type="subTitle" idx="1"/>
          </p:nvPr>
        </p:nvSpPr>
        <p:spPr>
          <a:xfrm>
            <a:off x="2636350" y="4353325"/>
            <a:ext cx="6155700" cy="4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latin typeface="Barlow"/>
                <a:ea typeface="Barlow"/>
                <a:cs typeface="Barlow"/>
                <a:sym typeface="Barlow"/>
                <a:hlinkClick r:id="rId3"/>
              </a:rPr>
              <a:t>www.s</a:t>
            </a:r>
            <a:r>
              <a:rPr lang="en" b="1" u="sng">
                <a:solidFill>
                  <a:schemeClr val="hlink"/>
                </a:solidFill>
                <a:latin typeface="Barlow"/>
                <a:ea typeface="Barlow"/>
                <a:cs typeface="Barlow"/>
                <a:sym typeface="Barlow"/>
                <a:hlinkClick r:id="rId3"/>
              </a:rPr>
              <a:t>usangrosstprs.com</a:t>
            </a:r>
            <a:endParaRPr b="1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5970600" cy="39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Assess less </a:t>
            </a:r>
            <a:r>
              <a:rPr lang="en" sz="2200"/>
              <a:t>- “Jason Fritze “ Use more informal assessments and less formal tests and quizzes </a:t>
            </a:r>
            <a:endParaRPr sz="220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Exit slips</a:t>
            </a:r>
            <a:r>
              <a:rPr lang="en" sz="2200"/>
              <a:t> as a quick informal assessment at the end of class</a:t>
            </a:r>
            <a:endParaRPr sz="220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Conversation carrousel</a:t>
            </a:r>
            <a:r>
              <a:rPr lang="en" sz="2200"/>
              <a:t> or line ups for oral assessments</a:t>
            </a:r>
            <a:endParaRPr sz="220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Practice and model</a:t>
            </a:r>
            <a:r>
              <a:rPr lang="en" sz="2200"/>
              <a:t> timed writing in class before giving written assessments </a:t>
            </a:r>
            <a:endParaRPr sz="220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Short unannounced quizzes</a:t>
            </a:r>
            <a:r>
              <a:rPr lang="en" sz="2200"/>
              <a:t> to test what the students have acquired in class </a:t>
            </a:r>
            <a:endParaRPr sz="220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Barlow"/>
              <a:buChar char="▹"/>
            </a:pPr>
            <a:r>
              <a:rPr lang="en" sz="2200" b="1">
                <a:latin typeface="Barlow"/>
                <a:ea typeface="Barlow"/>
                <a:cs typeface="Barlow"/>
                <a:sym typeface="Barlow"/>
              </a:rPr>
              <a:t>Teachforjune.com</a:t>
            </a:r>
            <a:r>
              <a:rPr lang="en" sz="2200"/>
              <a:t> , a website by Scott Benedict with great assessment ideas. </a:t>
            </a: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deri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Macintosh PowerPoint</Application>
  <PresentationFormat>On-screen Show (16:9)</PresentationFormat>
  <Paragraphs>122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Miriam Libre</vt:lpstr>
      <vt:lpstr>Work Sans</vt:lpstr>
      <vt:lpstr>Barlow Light</vt:lpstr>
      <vt:lpstr>Barlow</vt:lpstr>
      <vt:lpstr>Roderigo template</vt:lpstr>
      <vt:lpstr>New Teacher  Panel </vt:lpstr>
      <vt:lpstr>Nicole Beauchamp</vt:lpstr>
      <vt:lpstr>PowerPoint Presentation</vt:lpstr>
      <vt:lpstr>PowerPoint Presentation</vt:lpstr>
      <vt:lpstr> Gayle Trager </vt:lpstr>
      <vt:lpstr>PowerPoint Presentation</vt:lpstr>
      <vt:lpstr>PowerPoint Presentation</vt:lpstr>
      <vt:lpstr>Explain to students how to be successful in your class. </vt:lpstr>
      <vt:lpstr>PowerPoint Presentation</vt:lpstr>
      <vt:lpstr>Griselda  Garcia Estrada</vt:lpstr>
      <vt:lpstr>Support Group</vt:lpstr>
      <vt:lpstr>Get out of your comfort zone</vt:lpstr>
      <vt:lpstr>Shari Kaulig</vt:lpstr>
      <vt:lpstr>Backward Planning</vt:lpstr>
      <vt:lpstr>Backwards Planning</vt:lpstr>
      <vt:lpstr>Alma Vargas</vt:lpstr>
      <vt:lpstr>Professional Growth</vt:lpstr>
      <vt:lpstr>PowerPoint Presentation</vt:lpstr>
      <vt:lpstr>Tina Livingstone</vt:lpstr>
      <vt:lpstr>Back to School Night</vt:lpstr>
      <vt:lpstr>Back to School Night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Teacher  Panel </dc:title>
  <cp:lastModifiedBy>Cynthia Leathers</cp:lastModifiedBy>
  <cp:revision>1</cp:revision>
  <dcterms:modified xsi:type="dcterms:W3CDTF">2018-08-25T03:14:21Z</dcterms:modified>
</cp:coreProperties>
</file>