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handoutMasterIdLst>
    <p:handoutMasterId r:id="rId14"/>
  </p:handoutMasterIdLst>
  <p:sldIdLst>
    <p:sldId id="256" r:id="rId2"/>
    <p:sldId id="262" r:id="rId3"/>
    <p:sldId id="263" r:id="rId4"/>
    <p:sldId id="259" r:id="rId5"/>
    <p:sldId id="258" r:id="rId6"/>
    <p:sldId id="266" r:id="rId7"/>
    <p:sldId id="260" r:id="rId8"/>
    <p:sldId id="257" r:id="rId9"/>
    <p:sldId id="261" r:id="rId10"/>
    <p:sldId id="264" r:id="rId11"/>
    <p:sldId id="265" r:id="rId12"/>
  </p:sldIdLst>
  <p:sldSz cx="12192000" cy="6858000"/>
  <p:notesSz cx="68580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94660"/>
  </p:normalViewPr>
  <p:slideViewPr>
    <p:cSldViewPr snapToGrid="0">
      <p:cViewPr varScale="1">
        <p:scale>
          <a:sx n="72" d="100"/>
          <a:sy n="72" d="100"/>
        </p:scale>
        <p:origin x="-106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s-MX"/>
          </a:p>
        </p:txBody>
      </p:sp>
      <p:sp>
        <p:nvSpPr>
          <p:cNvPr id="3" name="Date Placeholder 2"/>
          <p:cNvSpPr>
            <a:spLocks noGrp="1"/>
          </p:cNvSpPr>
          <p:nvPr>
            <p:ph type="dt" sz="quarter" idx="1"/>
          </p:nvPr>
        </p:nvSpPr>
        <p:spPr>
          <a:xfrm>
            <a:off x="3884613" y="0"/>
            <a:ext cx="2971800" cy="466435"/>
          </a:xfrm>
          <a:prstGeom prst="rect">
            <a:avLst/>
          </a:prstGeom>
        </p:spPr>
        <p:txBody>
          <a:bodyPr vert="horz" lIns="92830" tIns="46415" rIns="92830" bIns="46415" rtlCol="0"/>
          <a:lstStyle>
            <a:lvl1pPr algn="r">
              <a:defRPr sz="1200"/>
            </a:lvl1pPr>
          </a:lstStyle>
          <a:p>
            <a:fld id="{D6CE87B3-ABCF-4AD7-8482-D80D24563EFC}" type="datetimeFigureOut">
              <a:rPr lang="es-MX" smtClean="0"/>
              <a:t>8/22/16</a:t>
            </a:fld>
            <a:endParaRPr lang="es-MX"/>
          </a:p>
        </p:txBody>
      </p:sp>
      <p:sp>
        <p:nvSpPr>
          <p:cNvPr id="4" name="Footer Placeholder 3"/>
          <p:cNvSpPr>
            <a:spLocks noGrp="1"/>
          </p:cNvSpPr>
          <p:nvPr>
            <p:ph type="ftr" sz="quarter" idx="2"/>
          </p:nvPr>
        </p:nvSpPr>
        <p:spPr>
          <a:xfrm>
            <a:off x="0" y="8829968"/>
            <a:ext cx="2971800" cy="466434"/>
          </a:xfrm>
          <a:prstGeom prst="rect">
            <a:avLst/>
          </a:prstGeom>
        </p:spPr>
        <p:txBody>
          <a:bodyPr vert="horz" lIns="92830" tIns="46415" rIns="92830" bIns="46415" rtlCol="0" anchor="b"/>
          <a:lstStyle>
            <a:lvl1pPr algn="l">
              <a:defRPr sz="1200"/>
            </a:lvl1pPr>
          </a:lstStyle>
          <a:p>
            <a:endParaRPr lang="es-MX"/>
          </a:p>
        </p:txBody>
      </p:sp>
      <p:sp>
        <p:nvSpPr>
          <p:cNvPr id="5" name="Slide Number Placeholder 4"/>
          <p:cNvSpPr>
            <a:spLocks noGrp="1"/>
          </p:cNvSpPr>
          <p:nvPr>
            <p:ph type="sldNum" sz="quarter" idx="3"/>
          </p:nvPr>
        </p:nvSpPr>
        <p:spPr>
          <a:xfrm>
            <a:off x="3884613" y="8829968"/>
            <a:ext cx="2971800" cy="466434"/>
          </a:xfrm>
          <a:prstGeom prst="rect">
            <a:avLst/>
          </a:prstGeom>
        </p:spPr>
        <p:txBody>
          <a:bodyPr vert="horz" lIns="92830" tIns="46415" rIns="92830" bIns="46415" rtlCol="0" anchor="b"/>
          <a:lstStyle>
            <a:lvl1pPr algn="r">
              <a:defRPr sz="1200"/>
            </a:lvl1pPr>
          </a:lstStyle>
          <a:p>
            <a:fld id="{C2CAB983-32F7-4BFF-B680-98CEFE20EB1E}" type="slidenum">
              <a:rPr lang="es-MX" smtClean="0"/>
              <a:t>‹#›</a:t>
            </a:fld>
            <a:endParaRPr lang="es-MX"/>
          </a:p>
        </p:txBody>
      </p:sp>
    </p:spTree>
    <p:extLst>
      <p:ext uri="{BB962C8B-B14F-4D97-AF65-F5344CB8AC3E}">
        <p14:creationId xmlns:p14="http://schemas.microsoft.com/office/powerpoint/2010/main" val="731189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s-MX"/>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A33C4669-E388-4038-B994-5E3084E16DE5}" type="datetimeFigureOut">
              <a:rPr lang="es-MX" smtClean="0"/>
              <a:t>8/22/16</a:t>
            </a:fld>
            <a:endParaRPr lang="es-MX"/>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s-MX"/>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6D976DC6-4E9C-4AEF-9FBF-3C09A96749A3}" type="slidenum">
              <a:rPr lang="es-MX" smtClean="0"/>
              <a:t>‹#›</a:t>
            </a:fld>
            <a:endParaRPr lang="es-MX"/>
          </a:p>
        </p:txBody>
      </p:sp>
    </p:spTree>
    <p:extLst>
      <p:ext uri="{BB962C8B-B14F-4D97-AF65-F5344CB8AC3E}">
        <p14:creationId xmlns:p14="http://schemas.microsoft.com/office/powerpoint/2010/main" val="223450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Metzli</a:t>
            </a:r>
            <a:endParaRPr lang="es-MX" dirty="0"/>
          </a:p>
        </p:txBody>
      </p:sp>
      <p:sp>
        <p:nvSpPr>
          <p:cNvPr id="4" name="Slide Number Placeholder 3"/>
          <p:cNvSpPr>
            <a:spLocks noGrp="1"/>
          </p:cNvSpPr>
          <p:nvPr>
            <p:ph type="sldNum" sz="quarter" idx="10"/>
          </p:nvPr>
        </p:nvSpPr>
        <p:spPr/>
        <p:txBody>
          <a:bodyPr/>
          <a:lstStyle/>
          <a:p>
            <a:fld id="{6D976DC6-4E9C-4AEF-9FBF-3C09A96749A3}" type="slidenum">
              <a:rPr lang="es-MX" smtClean="0"/>
              <a:t>2</a:t>
            </a:fld>
            <a:endParaRPr lang="es-MX"/>
          </a:p>
        </p:txBody>
      </p:sp>
    </p:spTree>
    <p:extLst>
      <p:ext uri="{BB962C8B-B14F-4D97-AF65-F5344CB8AC3E}">
        <p14:creationId xmlns:p14="http://schemas.microsoft.com/office/powerpoint/2010/main" val="423948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Metzli</a:t>
            </a:r>
            <a:endParaRPr lang="es-MX" dirty="0"/>
          </a:p>
        </p:txBody>
      </p:sp>
      <p:sp>
        <p:nvSpPr>
          <p:cNvPr id="4" name="Slide Number Placeholder 3"/>
          <p:cNvSpPr>
            <a:spLocks noGrp="1"/>
          </p:cNvSpPr>
          <p:nvPr>
            <p:ph type="sldNum" sz="quarter" idx="10"/>
          </p:nvPr>
        </p:nvSpPr>
        <p:spPr/>
        <p:txBody>
          <a:bodyPr/>
          <a:lstStyle/>
          <a:p>
            <a:fld id="{6D976DC6-4E9C-4AEF-9FBF-3C09A96749A3}" type="slidenum">
              <a:rPr lang="es-MX" smtClean="0"/>
              <a:t>3</a:t>
            </a:fld>
            <a:endParaRPr lang="es-MX"/>
          </a:p>
        </p:txBody>
      </p:sp>
    </p:spTree>
    <p:extLst>
      <p:ext uri="{BB962C8B-B14F-4D97-AF65-F5344CB8AC3E}">
        <p14:creationId xmlns:p14="http://schemas.microsoft.com/office/powerpoint/2010/main" val="123215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6D976DC6-4E9C-4AEF-9FBF-3C09A96749A3}" type="slidenum">
              <a:rPr lang="es-MX" smtClean="0"/>
              <a:t>4</a:t>
            </a:fld>
            <a:endParaRPr lang="es-MX"/>
          </a:p>
        </p:txBody>
      </p:sp>
    </p:spTree>
    <p:extLst>
      <p:ext uri="{BB962C8B-B14F-4D97-AF65-F5344CB8AC3E}">
        <p14:creationId xmlns:p14="http://schemas.microsoft.com/office/powerpoint/2010/main" val="394883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Ariene</a:t>
            </a:r>
            <a:endParaRPr lang="es-MX" dirty="0"/>
          </a:p>
        </p:txBody>
      </p:sp>
      <p:sp>
        <p:nvSpPr>
          <p:cNvPr id="4" name="Slide Number Placeholder 3"/>
          <p:cNvSpPr>
            <a:spLocks noGrp="1"/>
          </p:cNvSpPr>
          <p:nvPr>
            <p:ph type="sldNum" sz="quarter" idx="10"/>
          </p:nvPr>
        </p:nvSpPr>
        <p:spPr/>
        <p:txBody>
          <a:bodyPr/>
          <a:lstStyle/>
          <a:p>
            <a:fld id="{6D976DC6-4E9C-4AEF-9FBF-3C09A96749A3}" type="slidenum">
              <a:rPr lang="es-MX" smtClean="0"/>
              <a:t>5</a:t>
            </a:fld>
            <a:endParaRPr lang="es-MX"/>
          </a:p>
        </p:txBody>
      </p:sp>
    </p:spTree>
    <p:extLst>
      <p:ext uri="{BB962C8B-B14F-4D97-AF65-F5344CB8AC3E}">
        <p14:creationId xmlns:p14="http://schemas.microsoft.com/office/powerpoint/2010/main" val="271602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Metzli</a:t>
            </a:r>
            <a:endParaRPr lang="es-MX" dirty="0"/>
          </a:p>
        </p:txBody>
      </p:sp>
      <p:sp>
        <p:nvSpPr>
          <p:cNvPr id="4" name="Slide Number Placeholder 3"/>
          <p:cNvSpPr>
            <a:spLocks noGrp="1"/>
          </p:cNvSpPr>
          <p:nvPr>
            <p:ph type="sldNum" sz="quarter" idx="10"/>
          </p:nvPr>
        </p:nvSpPr>
        <p:spPr/>
        <p:txBody>
          <a:bodyPr/>
          <a:lstStyle/>
          <a:p>
            <a:fld id="{6D976DC6-4E9C-4AEF-9FBF-3C09A96749A3}" type="slidenum">
              <a:rPr lang="es-MX" smtClean="0"/>
              <a:t>7</a:t>
            </a:fld>
            <a:endParaRPr lang="es-MX"/>
          </a:p>
        </p:txBody>
      </p:sp>
    </p:spTree>
    <p:extLst>
      <p:ext uri="{BB962C8B-B14F-4D97-AF65-F5344CB8AC3E}">
        <p14:creationId xmlns:p14="http://schemas.microsoft.com/office/powerpoint/2010/main" val="1132431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Ileana</a:t>
            </a:r>
            <a:endParaRPr lang="es-MX" dirty="0"/>
          </a:p>
        </p:txBody>
      </p:sp>
      <p:sp>
        <p:nvSpPr>
          <p:cNvPr id="4" name="Slide Number Placeholder 3"/>
          <p:cNvSpPr>
            <a:spLocks noGrp="1"/>
          </p:cNvSpPr>
          <p:nvPr>
            <p:ph type="sldNum" sz="quarter" idx="10"/>
          </p:nvPr>
        </p:nvSpPr>
        <p:spPr/>
        <p:txBody>
          <a:bodyPr/>
          <a:lstStyle/>
          <a:p>
            <a:fld id="{6D976DC6-4E9C-4AEF-9FBF-3C09A96749A3}" type="slidenum">
              <a:rPr lang="es-MX" smtClean="0"/>
              <a:t>8</a:t>
            </a:fld>
            <a:endParaRPr lang="es-MX"/>
          </a:p>
        </p:txBody>
      </p:sp>
    </p:spTree>
    <p:extLst>
      <p:ext uri="{BB962C8B-B14F-4D97-AF65-F5344CB8AC3E}">
        <p14:creationId xmlns:p14="http://schemas.microsoft.com/office/powerpoint/2010/main" val="379116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Metzli </a:t>
            </a:r>
            <a:endParaRPr lang="es-MX" dirty="0"/>
          </a:p>
        </p:txBody>
      </p:sp>
      <p:sp>
        <p:nvSpPr>
          <p:cNvPr id="4" name="Slide Number Placeholder 3"/>
          <p:cNvSpPr>
            <a:spLocks noGrp="1"/>
          </p:cNvSpPr>
          <p:nvPr>
            <p:ph type="sldNum" sz="quarter" idx="10"/>
          </p:nvPr>
        </p:nvSpPr>
        <p:spPr/>
        <p:txBody>
          <a:bodyPr/>
          <a:lstStyle/>
          <a:p>
            <a:fld id="{6D976DC6-4E9C-4AEF-9FBF-3C09A96749A3}" type="slidenum">
              <a:rPr lang="es-MX" smtClean="0"/>
              <a:t>9</a:t>
            </a:fld>
            <a:endParaRPr lang="es-MX"/>
          </a:p>
        </p:txBody>
      </p:sp>
    </p:spTree>
    <p:extLst>
      <p:ext uri="{BB962C8B-B14F-4D97-AF65-F5344CB8AC3E}">
        <p14:creationId xmlns:p14="http://schemas.microsoft.com/office/powerpoint/2010/main" val="80378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FE090C-E991-4875-BB0D-372CA72C521A}" type="datetimeFigureOut">
              <a:rPr lang="es-MX" smtClean="0"/>
              <a:t>8/22/16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E467B0-7E5D-4BDC-BC00-C11A4D0EA6EC}" type="slidenum">
              <a:rPr lang="es-MX" smtClean="0"/>
              <a:t>‹#›</a:t>
            </a:fld>
            <a:endParaRPr lang="es-MX"/>
          </a:p>
        </p:txBody>
      </p:sp>
    </p:spTree>
    <p:extLst>
      <p:ext uri="{BB962C8B-B14F-4D97-AF65-F5344CB8AC3E}">
        <p14:creationId xmlns:p14="http://schemas.microsoft.com/office/powerpoint/2010/main" val="223591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E090C-E991-4875-BB0D-372CA72C521A}" type="datetimeFigureOut">
              <a:rPr lang="es-MX" smtClean="0"/>
              <a:t>8/22/16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AE467B0-7E5D-4BDC-BC00-C11A4D0EA6EC}" type="slidenum">
              <a:rPr lang="es-MX" smtClean="0"/>
              <a:t>‹#›</a:t>
            </a:fld>
            <a:endParaRPr lang="es-MX"/>
          </a:p>
        </p:txBody>
      </p:sp>
    </p:spTree>
    <p:extLst>
      <p:ext uri="{BB962C8B-B14F-4D97-AF65-F5344CB8AC3E}">
        <p14:creationId xmlns:p14="http://schemas.microsoft.com/office/powerpoint/2010/main" val="258722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E090C-E991-4875-BB0D-372CA72C521A}" type="datetimeFigureOut">
              <a:rPr lang="es-MX" smtClean="0"/>
              <a:t>8/22/16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E467B0-7E5D-4BDC-BC00-C11A4D0EA6EC}" type="slidenum">
              <a:rPr lang="es-MX" smtClean="0"/>
              <a:t>‹#›</a:t>
            </a:fld>
            <a:endParaRPr lang="es-MX"/>
          </a:p>
        </p:txBody>
      </p:sp>
    </p:spTree>
    <p:extLst>
      <p:ext uri="{BB962C8B-B14F-4D97-AF65-F5344CB8AC3E}">
        <p14:creationId xmlns:p14="http://schemas.microsoft.com/office/powerpoint/2010/main" val="3012363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E090C-E991-4875-BB0D-372CA72C521A}" type="datetimeFigureOut">
              <a:rPr lang="es-MX" smtClean="0"/>
              <a:t>8/22/16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E467B0-7E5D-4BDC-BC00-C11A4D0EA6EC}" type="slidenum">
              <a:rPr lang="es-MX" smtClean="0"/>
              <a:t>‹#›</a:t>
            </a:fld>
            <a:endParaRPr lang="es-MX"/>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16998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E090C-E991-4875-BB0D-372CA72C521A}" type="datetimeFigureOut">
              <a:rPr lang="es-MX" smtClean="0"/>
              <a:t>8/22/16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E467B0-7E5D-4BDC-BC00-C11A4D0EA6EC}" type="slidenum">
              <a:rPr lang="es-MX" smtClean="0"/>
              <a:t>‹#›</a:t>
            </a:fld>
            <a:endParaRPr lang="es-MX"/>
          </a:p>
        </p:txBody>
      </p:sp>
    </p:spTree>
    <p:extLst>
      <p:ext uri="{BB962C8B-B14F-4D97-AF65-F5344CB8AC3E}">
        <p14:creationId xmlns:p14="http://schemas.microsoft.com/office/powerpoint/2010/main" val="4097937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FE090C-E991-4875-BB0D-372CA72C521A}" type="datetimeFigureOut">
              <a:rPr lang="es-MX" smtClean="0"/>
              <a:t>8/22/16</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E467B0-7E5D-4BDC-BC00-C11A4D0EA6EC}" type="slidenum">
              <a:rPr lang="es-MX" smtClean="0"/>
              <a:t>‹#›</a:t>
            </a:fld>
            <a:endParaRPr lang="es-MX"/>
          </a:p>
        </p:txBody>
      </p:sp>
    </p:spTree>
    <p:extLst>
      <p:ext uri="{BB962C8B-B14F-4D97-AF65-F5344CB8AC3E}">
        <p14:creationId xmlns:p14="http://schemas.microsoft.com/office/powerpoint/2010/main" val="2781035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6FE090C-E991-4875-BB0D-372CA72C521A}" type="datetimeFigureOut">
              <a:rPr lang="es-MX" smtClean="0"/>
              <a:t>8/22/16</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E467B0-7E5D-4BDC-BC00-C11A4D0EA6EC}" type="slidenum">
              <a:rPr lang="es-MX" smtClean="0"/>
              <a:t>‹#›</a:t>
            </a:fld>
            <a:endParaRPr lang="es-MX"/>
          </a:p>
        </p:txBody>
      </p:sp>
    </p:spTree>
    <p:extLst>
      <p:ext uri="{BB962C8B-B14F-4D97-AF65-F5344CB8AC3E}">
        <p14:creationId xmlns:p14="http://schemas.microsoft.com/office/powerpoint/2010/main" val="1402315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FE090C-E991-4875-BB0D-372CA72C521A}" type="datetimeFigureOut">
              <a:rPr lang="es-MX" smtClean="0"/>
              <a:t>8/22/16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E467B0-7E5D-4BDC-BC00-C11A4D0EA6EC}" type="slidenum">
              <a:rPr lang="es-MX" smtClean="0"/>
              <a:t>‹#›</a:t>
            </a:fld>
            <a:endParaRPr lang="es-MX"/>
          </a:p>
        </p:txBody>
      </p:sp>
    </p:spTree>
    <p:extLst>
      <p:ext uri="{BB962C8B-B14F-4D97-AF65-F5344CB8AC3E}">
        <p14:creationId xmlns:p14="http://schemas.microsoft.com/office/powerpoint/2010/main" val="4071840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FE090C-E991-4875-BB0D-372CA72C521A}" type="datetimeFigureOut">
              <a:rPr lang="es-MX" smtClean="0"/>
              <a:t>8/22/16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E467B0-7E5D-4BDC-BC00-C11A4D0EA6EC}" type="slidenum">
              <a:rPr lang="es-MX" smtClean="0"/>
              <a:t>‹#›</a:t>
            </a:fld>
            <a:endParaRPr lang="es-MX"/>
          </a:p>
        </p:txBody>
      </p:sp>
    </p:spTree>
    <p:extLst>
      <p:ext uri="{BB962C8B-B14F-4D97-AF65-F5344CB8AC3E}">
        <p14:creationId xmlns:p14="http://schemas.microsoft.com/office/powerpoint/2010/main" val="160672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FE090C-E991-4875-BB0D-372CA72C521A}" type="datetimeFigureOut">
              <a:rPr lang="es-MX" smtClean="0"/>
              <a:t>8/22/16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E467B0-7E5D-4BDC-BC00-C11A4D0EA6EC}" type="slidenum">
              <a:rPr lang="es-MX" smtClean="0"/>
              <a:t>‹#›</a:t>
            </a:fld>
            <a:endParaRPr lang="es-MX"/>
          </a:p>
        </p:txBody>
      </p:sp>
    </p:spTree>
    <p:extLst>
      <p:ext uri="{BB962C8B-B14F-4D97-AF65-F5344CB8AC3E}">
        <p14:creationId xmlns:p14="http://schemas.microsoft.com/office/powerpoint/2010/main" val="380767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E090C-E991-4875-BB0D-372CA72C521A}" type="datetimeFigureOut">
              <a:rPr lang="es-MX" smtClean="0"/>
              <a:t>8/22/16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E467B0-7E5D-4BDC-BC00-C11A4D0EA6EC}" type="slidenum">
              <a:rPr lang="es-MX" smtClean="0"/>
              <a:t>‹#›</a:t>
            </a:fld>
            <a:endParaRPr lang="es-MX"/>
          </a:p>
        </p:txBody>
      </p:sp>
    </p:spTree>
    <p:extLst>
      <p:ext uri="{BB962C8B-B14F-4D97-AF65-F5344CB8AC3E}">
        <p14:creationId xmlns:p14="http://schemas.microsoft.com/office/powerpoint/2010/main" val="205664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FE090C-E991-4875-BB0D-372CA72C521A}" type="datetimeFigureOut">
              <a:rPr lang="es-MX" smtClean="0"/>
              <a:t>8/22/16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AE467B0-7E5D-4BDC-BC00-C11A4D0EA6EC}" type="slidenum">
              <a:rPr lang="es-MX" smtClean="0"/>
              <a:t>‹#›</a:t>
            </a:fld>
            <a:endParaRPr lang="es-MX"/>
          </a:p>
        </p:txBody>
      </p:sp>
    </p:spTree>
    <p:extLst>
      <p:ext uri="{BB962C8B-B14F-4D97-AF65-F5344CB8AC3E}">
        <p14:creationId xmlns:p14="http://schemas.microsoft.com/office/powerpoint/2010/main" val="214096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FE090C-E991-4875-BB0D-372CA72C521A}" type="datetimeFigureOut">
              <a:rPr lang="es-MX" smtClean="0"/>
              <a:t>8/22/16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AE467B0-7E5D-4BDC-BC00-C11A4D0EA6EC}" type="slidenum">
              <a:rPr lang="es-MX" smtClean="0"/>
              <a:t>‹#›</a:t>
            </a:fld>
            <a:endParaRPr lang="es-MX"/>
          </a:p>
        </p:txBody>
      </p:sp>
    </p:spTree>
    <p:extLst>
      <p:ext uri="{BB962C8B-B14F-4D97-AF65-F5344CB8AC3E}">
        <p14:creationId xmlns:p14="http://schemas.microsoft.com/office/powerpoint/2010/main" val="330517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6FE090C-E991-4875-BB0D-372CA72C521A}" type="datetimeFigureOut">
              <a:rPr lang="es-MX" smtClean="0"/>
              <a:t>8/22/16</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BAE467B0-7E5D-4BDC-BC00-C11A4D0EA6EC}" type="slidenum">
              <a:rPr lang="es-MX" smtClean="0"/>
              <a:t>‹#›</a:t>
            </a:fld>
            <a:endParaRPr lang="es-MX"/>
          </a:p>
        </p:txBody>
      </p:sp>
    </p:spTree>
    <p:extLst>
      <p:ext uri="{BB962C8B-B14F-4D97-AF65-F5344CB8AC3E}">
        <p14:creationId xmlns:p14="http://schemas.microsoft.com/office/powerpoint/2010/main" val="299659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6FE090C-E991-4875-BB0D-372CA72C521A}" type="datetimeFigureOut">
              <a:rPr lang="es-MX" smtClean="0"/>
              <a:t>8/22/16</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BAE467B0-7E5D-4BDC-BC00-C11A4D0EA6EC}" type="slidenum">
              <a:rPr lang="es-MX" smtClean="0"/>
              <a:t>‹#›</a:t>
            </a:fld>
            <a:endParaRPr lang="es-MX"/>
          </a:p>
        </p:txBody>
      </p:sp>
    </p:spTree>
    <p:extLst>
      <p:ext uri="{BB962C8B-B14F-4D97-AF65-F5344CB8AC3E}">
        <p14:creationId xmlns:p14="http://schemas.microsoft.com/office/powerpoint/2010/main" val="4016688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6FE090C-E991-4875-BB0D-372CA72C521A}" type="datetimeFigureOut">
              <a:rPr lang="es-MX" smtClean="0"/>
              <a:t>8/22/16</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BAE467B0-7E5D-4BDC-BC00-C11A4D0EA6EC}" type="slidenum">
              <a:rPr lang="es-MX" smtClean="0"/>
              <a:t>‹#›</a:t>
            </a:fld>
            <a:endParaRPr lang="es-MX"/>
          </a:p>
        </p:txBody>
      </p:sp>
    </p:spTree>
    <p:extLst>
      <p:ext uri="{BB962C8B-B14F-4D97-AF65-F5344CB8AC3E}">
        <p14:creationId xmlns:p14="http://schemas.microsoft.com/office/powerpoint/2010/main" val="392514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E090C-E991-4875-BB0D-372CA72C521A}" type="datetimeFigureOut">
              <a:rPr lang="es-MX" smtClean="0"/>
              <a:t>8/22/16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AE467B0-7E5D-4BDC-BC00-C11A4D0EA6EC}" type="slidenum">
              <a:rPr lang="es-MX" smtClean="0"/>
              <a:t>‹#›</a:t>
            </a:fld>
            <a:endParaRPr lang="es-MX"/>
          </a:p>
        </p:txBody>
      </p:sp>
    </p:spTree>
    <p:extLst>
      <p:ext uri="{BB962C8B-B14F-4D97-AF65-F5344CB8AC3E}">
        <p14:creationId xmlns:p14="http://schemas.microsoft.com/office/powerpoint/2010/main" val="226777789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3000"/>
            <a:duotone>
              <a:schemeClr val="bg2">
                <a:shade val="62000"/>
                <a:hueMod val="108000"/>
                <a:satMod val="164000"/>
                <a:lumMod val="69000"/>
              </a:schemeClr>
              <a:schemeClr val="bg2">
                <a:tint val="96000"/>
                <a:hueMod val="90000"/>
                <a:satMod val="130000"/>
                <a:lumMod val="134000"/>
              </a:schemeClr>
            </a:duotone>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6FE090C-E991-4875-BB0D-372CA72C521A}" type="datetimeFigureOut">
              <a:rPr lang="es-MX" smtClean="0"/>
              <a:t>8/22/16</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E467B0-7E5D-4BDC-BC00-C11A4D0EA6EC}" type="slidenum">
              <a:rPr lang="es-MX" smtClean="0"/>
              <a:t>‹#›</a:t>
            </a:fld>
            <a:endParaRPr lang="es-MX"/>
          </a:p>
        </p:txBody>
      </p:sp>
    </p:spTree>
    <p:extLst>
      <p:ext uri="{BB962C8B-B14F-4D97-AF65-F5344CB8AC3E}">
        <p14:creationId xmlns:p14="http://schemas.microsoft.com/office/powerpoint/2010/main" val="423896994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microsoft.com/office/2007/relationships/hdphoto" Target="../media/hdphoto1.wdp"/><Relationship Id="rId6" Type="http://schemas.openxmlformats.org/officeDocument/2006/relationships/image" Target="../media/image21.jpe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2684" y="125077"/>
            <a:ext cx="10864516" cy="1263028"/>
          </a:xfrm>
        </p:spPr>
        <p:txBody>
          <a:bodyPr>
            <a:normAutofit/>
          </a:bodyPr>
          <a:lstStyle/>
          <a:p>
            <a:r>
              <a:rPr lang="en-US" sz="6600" b="1" u="sng" dirty="0" smtClean="0">
                <a:solidFill>
                  <a:schemeClr val="bg1"/>
                </a:solidFill>
              </a:rPr>
              <a:t>Let the good times roll!</a:t>
            </a:r>
            <a:r>
              <a:rPr lang="en-US" sz="6600" b="1" dirty="0" smtClean="0">
                <a:solidFill>
                  <a:schemeClr val="bg1"/>
                </a:solidFill>
              </a:rPr>
              <a:t> </a:t>
            </a:r>
            <a:endParaRPr lang="es-MX" sz="6600" dirty="0">
              <a:solidFill>
                <a:schemeClr val="bg1"/>
              </a:solidFill>
            </a:endParaRPr>
          </a:p>
        </p:txBody>
      </p:sp>
      <p:sp>
        <p:nvSpPr>
          <p:cNvPr id="3" name="Subtitle 2"/>
          <p:cNvSpPr>
            <a:spLocks noGrp="1"/>
          </p:cNvSpPr>
          <p:nvPr>
            <p:ph type="subTitle" idx="1"/>
          </p:nvPr>
        </p:nvSpPr>
        <p:spPr>
          <a:xfrm>
            <a:off x="1666372" y="1566875"/>
            <a:ext cx="9384633" cy="1401418"/>
          </a:xfrm>
        </p:spPr>
        <p:txBody>
          <a:bodyPr>
            <a:normAutofit/>
          </a:bodyPr>
          <a:lstStyle/>
          <a:p>
            <a:r>
              <a:rPr lang="en-US" b="1" dirty="0" smtClean="0">
                <a:solidFill>
                  <a:schemeClr val="bg1"/>
                </a:solidFill>
              </a:rPr>
              <a:t>Hop on the party train to experience several input based games that can be adapted to any language and level. Take your students on an engaging ride full of laughter and fun!</a:t>
            </a:r>
          </a:p>
          <a:p>
            <a:endParaRPr lang="en-US" b="1" dirty="0"/>
          </a:p>
          <a:p>
            <a:endParaRPr lang="en-US" b="1" dirty="0" smtClean="0"/>
          </a:p>
          <a:p>
            <a:endParaRPr lang="es-MX" dirty="0" smtClean="0"/>
          </a:p>
          <a:p>
            <a:endParaRPr lang="es-MX" dirty="0"/>
          </a:p>
        </p:txBody>
      </p:sp>
      <p:sp>
        <p:nvSpPr>
          <p:cNvPr id="4" name="TextBox 3"/>
          <p:cNvSpPr txBox="1"/>
          <p:nvPr/>
        </p:nvSpPr>
        <p:spPr>
          <a:xfrm>
            <a:off x="2186608" y="5943601"/>
            <a:ext cx="7315200" cy="369332"/>
          </a:xfrm>
          <a:prstGeom prst="rect">
            <a:avLst/>
          </a:prstGeom>
          <a:noFill/>
        </p:spPr>
        <p:txBody>
          <a:bodyPr wrap="square" rtlCol="0">
            <a:spAutoFit/>
          </a:bodyPr>
          <a:lstStyle/>
          <a:p>
            <a:pPr algn="ctr"/>
            <a:endParaRPr lang="es-MX" b="1" dirty="0">
              <a:solidFill>
                <a:schemeClr val="bg1"/>
              </a:solidFill>
            </a:endParaRPr>
          </a:p>
        </p:txBody>
      </p:sp>
      <p:pic>
        <p:nvPicPr>
          <p:cNvPr id="1026" name="Picture 2" descr="http://img05.deviantart.net/284d/i/2008/049/5/9/fun_train_time_by_thiarez.jpg"/>
          <p:cNvPicPr>
            <a:picLocks noChangeAspect="1" noChangeArrowheads="1"/>
          </p:cNvPicPr>
          <p:nvPr/>
        </p:nvPicPr>
        <p:blipFill rotWithShape="1">
          <a:blip r:embed="rId2">
            <a:extLst>
              <a:ext uri="{28A0092B-C50C-407E-A947-70E740481C1C}">
                <a14:useLocalDpi xmlns:a14="http://schemas.microsoft.com/office/drawing/2010/main" val="0"/>
              </a:ext>
            </a:extLst>
          </a:blip>
          <a:srcRect b="18148"/>
          <a:stretch/>
        </p:blipFill>
        <p:spPr bwMode="auto">
          <a:xfrm>
            <a:off x="2738753" y="2727377"/>
            <a:ext cx="6481882" cy="303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4492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143" y="705381"/>
            <a:ext cx="9404723" cy="1400530"/>
          </a:xfrm>
        </p:spPr>
        <p:txBody>
          <a:bodyPr/>
          <a:lstStyle/>
          <a:p>
            <a:pPr algn="ctr"/>
            <a:r>
              <a:rPr lang="en-US" sz="5400" b="1" dirty="0" smtClean="0">
                <a:solidFill>
                  <a:schemeClr val="bg1"/>
                </a:solidFill>
                <a:latin typeface="Arial" panose="020B0604020202020204" pitchFamily="34" charset="0"/>
                <a:cs typeface="Arial" panose="020B0604020202020204" pitchFamily="34" charset="0"/>
              </a:rPr>
              <a:t>Share your own!</a:t>
            </a:r>
            <a:endParaRPr lang="es-MX" sz="5400" b="1" dirty="0">
              <a:solidFill>
                <a:schemeClr val="bg1"/>
              </a:solidFill>
              <a:latin typeface="Arial" panose="020B0604020202020204" pitchFamily="34" charset="0"/>
              <a:cs typeface="Arial" panose="020B0604020202020204" pitchFamily="34" charset="0"/>
            </a:endParaRPr>
          </a:p>
        </p:txBody>
      </p:sp>
      <p:pic>
        <p:nvPicPr>
          <p:cNvPr id="2050" name="Picture 2" descr="http://www.jokesmania.com/wp-content/uploads/2015/12/shar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472" y="1816768"/>
            <a:ext cx="6093056" cy="426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332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Notes:</a:t>
            </a:r>
            <a:endParaRPr lang="es-MX"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2707262"/>
              </p:ext>
            </p:extLst>
          </p:nvPr>
        </p:nvGraphicFramePr>
        <p:xfrm>
          <a:off x="922421" y="1139826"/>
          <a:ext cx="10651958" cy="5174145"/>
        </p:xfrm>
        <a:graphic>
          <a:graphicData uri="http://schemas.openxmlformats.org/drawingml/2006/table">
            <a:tbl>
              <a:tblPr firstRow="1" bandRow="1">
                <a:tableStyleId>{5940675A-B579-460E-94D1-54222C63F5DA}</a:tableStyleId>
              </a:tblPr>
              <a:tblGrid>
                <a:gridCol w="10651958"/>
              </a:tblGrid>
              <a:tr h="574905">
                <a:tc>
                  <a:txBody>
                    <a:bodyPr/>
                    <a:lstStyle/>
                    <a:p>
                      <a:endParaRPr lang="es-MX" dirty="0">
                        <a:ln>
                          <a:solidFill>
                            <a:sysClr val="windowText" lastClr="000000"/>
                          </a:solidFill>
                        </a:ln>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574905">
                <a:tc>
                  <a:txBody>
                    <a:bodyPr/>
                    <a:lstStyle/>
                    <a:p>
                      <a:endParaRPr lang="es-MX"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574905">
                <a:tc>
                  <a:txBody>
                    <a:bodyPr/>
                    <a:lstStyle/>
                    <a:p>
                      <a:endParaRPr lang="es-MX">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574905">
                <a:tc>
                  <a:txBody>
                    <a:bodyPr/>
                    <a:lstStyle/>
                    <a:p>
                      <a:endParaRPr lang="es-MX"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574905">
                <a:tc>
                  <a:txBody>
                    <a:bodyPr/>
                    <a:lstStyle/>
                    <a:p>
                      <a:endParaRPr lang="es-MX"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574905">
                <a:tc>
                  <a:txBody>
                    <a:bodyPr/>
                    <a:lstStyle/>
                    <a:p>
                      <a:endParaRPr lang="es-MX"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574905">
                <a:tc>
                  <a:txBody>
                    <a:bodyPr/>
                    <a:lstStyle/>
                    <a:p>
                      <a:endParaRPr lang="es-MX"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574905">
                <a:tc>
                  <a:txBody>
                    <a:bodyPr/>
                    <a:lstStyle/>
                    <a:p>
                      <a:endParaRPr lang="es-MX"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574905">
                <a:tc>
                  <a:txBody>
                    <a:bodyPr/>
                    <a:lstStyle/>
                    <a:p>
                      <a:endParaRPr lang="es-MX"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481062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308" t="22121" r="19054" b="11518"/>
          <a:stretch/>
        </p:blipFill>
        <p:spPr>
          <a:xfrm>
            <a:off x="389021" y="246898"/>
            <a:ext cx="3866147" cy="2887579"/>
          </a:xfr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762" b="20444"/>
          <a:stretch/>
        </p:blipFill>
        <p:spPr>
          <a:xfrm>
            <a:off x="8251604" y="298533"/>
            <a:ext cx="3746555" cy="281760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021" y="3435433"/>
            <a:ext cx="3866147" cy="3077662"/>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7720" t="10761" b="7837"/>
          <a:stretch/>
        </p:blipFill>
        <p:spPr>
          <a:xfrm>
            <a:off x="8251604" y="3435433"/>
            <a:ext cx="3818020" cy="307766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6571" y="3358144"/>
            <a:ext cx="3415191" cy="315495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2743" y="298532"/>
            <a:ext cx="3315368" cy="2817603"/>
          </a:xfrm>
          <a:prstGeom prst="rect">
            <a:avLst/>
          </a:prstGeom>
        </p:spPr>
      </p:pic>
    </p:spTree>
    <p:extLst>
      <p:ext uri="{BB962C8B-B14F-4D97-AF65-F5344CB8AC3E}">
        <p14:creationId xmlns:p14="http://schemas.microsoft.com/office/powerpoint/2010/main" val="22920975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811" y="240632"/>
            <a:ext cx="10663989" cy="5936331"/>
          </a:xfrm>
        </p:spPr>
        <p:txBody>
          <a:bodyPr/>
          <a:lstStyle/>
          <a:p>
            <a:endParaRPr lang="es-MX" dirty="0"/>
          </a:p>
        </p:txBody>
      </p:sp>
      <p:pic>
        <p:nvPicPr>
          <p:cNvPr id="4" name="Picture 3"/>
          <p:cNvPicPr>
            <a:picLocks noChangeAspect="1"/>
          </p:cNvPicPr>
          <p:nvPr/>
        </p:nvPicPr>
        <p:blipFill>
          <a:blip r:embed="rId3"/>
          <a:stretch>
            <a:fillRect/>
          </a:stretch>
        </p:blipFill>
        <p:spPr>
          <a:xfrm>
            <a:off x="689811" y="336884"/>
            <a:ext cx="11063183" cy="6208295"/>
          </a:xfrm>
          <a:prstGeom prst="rect">
            <a:avLst/>
          </a:prstGeom>
        </p:spPr>
      </p:pic>
    </p:spTree>
    <p:extLst>
      <p:ext uri="{BB962C8B-B14F-4D97-AF65-F5344CB8AC3E}">
        <p14:creationId xmlns:p14="http://schemas.microsoft.com/office/powerpoint/2010/main" val="36463301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337" y="173162"/>
            <a:ext cx="4311316" cy="1325563"/>
          </a:xfrm>
        </p:spPr>
        <p:txBody>
          <a:bodyPr/>
          <a:lstStyle/>
          <a:p>
            <a:pPr algn="ctr"/>
            <a:r>
              <a:rPr lang="en-US" b="1" dirty="0" smtClean="0">
                <a:solidFill>
                  <a:schemeClr val="bg1"/>
                </a:solidFill>
                <a:latin typeface="Arial" panose="020B0604020202020204" pitchFamily="34" charset="0"/>
                <a:cs typeface="Arial" panose="020B0604020202020204" pitchFamily="34" charset="0"/>
              </a:rPr>
              <a:t>Headbands</a:t>
            </a:r>
            <a:endParaRPr lang="es-MX" b="1" dirty="0">
              <a:solidFill>
                <a:schemeClr val="bg1"/>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1756" y="1498725"/>
            <a:ext cx="4648478" cy="3486359"/>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597568" y="5293712"/>
            <a:ext cx="4772667" cy="830997"/>
          </a:xfrm>
          <a:prstGeom prst="rect">
            <a:avLst/>
          </a:prstGeom>
        </p:spPr>
        <p:txBody>
          <a:bodyPr wrap="square">
            <a:spAutoFit/>
          </a:bodyPr>
          <a:lstStyle/>
          <a:p>
            <a:r>
              <a:rPr lang="en-US" sz="2400" b="1" dirty="0" smtClean="0">
                <a:solidFill>
                  <a:schemeClr val="bg1"/>
                </a:solidFill>
                <a:latin typeface="Arial" panose="020B0604020202020204" pitchFamily="34" charset="0"/>
                <a:cs typeface="Arial" panose="020B0604020202020204" pitchFamily="34" charset="0"/>
              </a:rPr>
              <a:t>Goal: </a:t>
            </a:r>
            <a:r>
              <a:rPr lang="en-US" sz="2400" dirty="0" smtClean="0">
                <a:solidFill>
                  <a:schemeClr val="bg1"/>
                </a:solidFill>
                <a:latin typeface="Arial" panose="020B0604020202020204" pitchFamily="34" charset="0"/>
                <a:cs typeface="Arial" panose="020B0604020202020204" pitchFamily="34" charset="0"/>
              </a:rPr>
              <a:t>Name the card on your headband</a:t>
            </a:r>
            <a:endParaRPr lang="es-MX" sz="24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5907506" y="835943"/>
            <a:ext cx="6160169" cy="3785652"/>
          </a:xfrm>
          <a:prstGeom prst="rect">
            <a:avLst/>
          </a:prstGeom>
        </p:spPr>
        <p:txBody>
          <a:bodyPr wrap="square">
            <a:spAutoFit/>
          </a:bodyPr>
          <a:lstStyle/>
          <a:p>
            <a:r>
              <a:rPr lang="en-US" sz="2400" b="1" dirty="0" smtClean="0">
                <a:solidFill>
                  <a:schemeClr val="bg1"/>
                </a:solidFill>
                <a:latin typeface="Arial" panose="020B0604020202020204" pitchFamily="34" charset="0"/>
                <a:cs typeface="Arial" panose="020B0604020202020204" pitchFamily="34" charset="0"/>
              </a:rPr>
              <a:t>How to play:</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Everyone is wearing a headband. </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The students take turns acting out or describing the card on their partner’s headband. </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Each team has one minute to try to name as many cards on their headband based on the clues given. </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The pair of students to name the most cards wins. </a:t>
            </a:r>
          </a:p>
        </p:txBody>
      </p:sp>
      <p:sp>
        <p:nvSpPr>
          <p:cNvPr id="7" name="Rectangle 6"/>
          <p:cNvSpPr/>
          <p:nvPr/>
        </p:nvSpPr>
        <p:spPr>
          <a:xfrm>
            <a:off x="5907506" y="4741911"/>
            <a:ext cx="6096000" cy="1569660"/>
          </a:xfrm>
          <a:prstGeom prst="rect">
            <a:avLst/>
          </a:prstGeom>
        </p:spPr>
        <p:txBody>
          <a:bodyPr>
            <a:spAutoFit/>
          </a:bodyPr>
          <a:lstStyle/>
          <a:p>
            <a:r>
              <a:rPr lang="en-US" sz="2400" b="1" dirty="0" smtClean="0">
                <a:solidFill>
                  <a:schemeClr val="bg1"/>
                </a:solidFill>
                <a:latin typeface="Arial" panose="020B0604020202020204" pitchFamily="34" charset="0"/>
                <a:cs typeface="Arial" panose="020B0604020202020204" pitchFamily="34" charset="0"/>
              </a:rPr>
              <a:t>Skills addressed:  </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Interpretive listening,  speaking</a:t>
            </a:r>
          </a:p>
          <a:p>
            <a:r>
              <a:rPr lang="en-US" sz="2400" b="1" dirty="0" smtClean="0">
                <a:solidFill>
                  <a:schemeClr val="bg1"/>
                </a:solidFill>
                <a:latin typeface="Arial" panose="020B0604020202020204" pitchFamily="34" charset="0"/>
                <a:cs typeface="Arial" panose="020B0604020202020204" pitchFamily="34" charset="0"/>
              </a:rPr>
              <a:t>Levels</a:t>
            </a:r>
            <a:r>
              <a:rPr lang="en-US" sz="2400" dirty="0" smtClean="0">
                <a:solidFill>
                  <a:schemeClr val="bg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Any level</a:t>
            </a:r>
          </a:p>
        </p:txBody>
      </p:sp>
    </p:spTree>
    <p:extLst>
      <p:ext uri="{BB962C8B-B14F-4D97-AF65-F5344CB8AC3E}">
        <p14:creationId xmlns:p14="http://schemas.microsoft.com/office/powerpoint/2010/main" val="4901201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0"/>
            <a:ext cx="3801979" cy="950328"/>
          </a:xfrm>
        </p:spPr>
        <p:txBody>
          <a:bodyPr/>
          <a:lstStyle/>
          <a:p>
            <a:pPr algn="ctr"/>
            <a:r>
              <a:rPr lang="en-US" b="1" dirty="0" smtClean="0">
                <a:solidFill>
                  <a:schemeClr val="bg1"/>
                </a:solidFill>
                <a:latin typeface="Arial" panose="020B0604020202020204" pitchFamily="34" charset="0"/>
                <a:cs typeface="Arial" panose="020B0604020202020204" pitchFamily="34" charset="0"/>
              </a:rPr>
              <a:t>Spoons</a:t>
            </a:r>
            <a:endParaRPr lang="es-MX" b="1" dirty="0">
              <a:solidFill>
                <a:schemeClr val="bg1"/>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5048" y="1155034"/>
            <a:ext cx="3061187" cy="3192378"/>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4122821" y="348917"/>
            <a:ext cx="7908758" cy="6001643"/>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How to play: </a:t>
            </a:r>
          </a:p>
          <a:p>
            <a:endParaRPr lang="en-US" sz="2400" b="1" dirty="0" smtClean="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200" dirty="0" smtClean="0">
                <a:solidFill>
                  <a:schemeClr val="bg1"/>
                </a:solidFill>
                <a:latin typeface="Arial" panose="020B0604020202020204" pitchFamily="34" charset="0"/>
                <a:cs typeface="Arial" panose="020B0604020202020204" pitchFamily="34" charset="0"/>
              </a:rPr>
              <a:t>Students are dealt 4 cards each to start. </a:t>
            </a:r>
          </a:p>
          <a:p>
            <a:pPr marL="457200" indent="-457200">
              <a:buFont typeface="Arial" panose="020B0604020202020204" pitchFamily="34" charset="0"/>
              <a:buChar char="•"/>
            </a:pPr>
            <a:r>
              <a:rPr lang="en-US" sz="2200" dirty="0" smtClean="0">
                <a:solidFill>
                  <a:schemeClr val="bg1"/>
                </a:solidFill>
                <a:latin typeface="Arial" panose="020B0604020202020204" pitchFamily="34" charset="0"/>
                <a:cs typeface="Arial" panose="020B0604020202020204" pitchFamily="34" charset="0"/>
              </a:rPr>
              <a:t>First student picks up a card from the center. If they choose to keep it, they must discard one, otherwise, they can discard that one. At this point it is the next student’s turn. </a:t>
            </a:r>
          </a:p>
          <a:p>
            <a:pPr marL="457200" indent="-457200">
              <a:buFont typeface="Arial" panose="020B0604020202020204" pitchFamily="34" charset="0"/>
              <a:buChar char="•"/>
            </a:pPr>
            <a:r>
              <a:rPr lang="en-US" sz="2200" dirty="0" smtClean="0">
                <a:solidFill>
                  <a:schemeClr val="bg1"/>
                </a:solidFill>
                <a:latin typeface="Arial" panose="020B0604020202020204" pitchFamily="34" charset="0"/>
                <a:cs typeface="Arial" panose="020B0604020202020204" pitchFamily="34" charset="0"/>
              </a:rPr>
              <a:t>When a student reaches the goal they will reach for a spoon. (There should always be one less spoon than players playing). Once someone reaches for a spoon, the rest of the players must reach for a spoon too even if they don’t have their matches yet. </a:t>
            </a:r>
            <a:endParaRPr lang="en-US" sz="22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200" dirty="0" smtClean="0">
                <a:solidFill>
                  <a:schemeClr val="bg1"/>
                </a:solidFill>
                <a:latin typeface="Arial" panose="020B0604020202020204" pitchFamily="34" charset="0"/>
                <a:cs typeface="Arial" panose="020B0604020202020204" pitchFamily="34" charset="0"/>
              </a:rPr>
              <a:t>One student will end up without a spoon. This means they are out!</a:t>
            </a:r>
          </a:p>
          <a:p>
            <a:endParaRPr lang="en-US" sz="2400" dirty="0" smtClean="0">
              <a:solidFill>
                <a:schemeClr val="bg1"/>
              </a:solidFill>
              <a:latin typeface="Arial" panose="020B0604020202020204" pitchFamily="34" charset="0"/>
              <a:cs typeface="Arial" panose="020B0604020202020204" pitchFamily="34" charset="0"/>
            </a:endParaRPr>
          </a:p>
          <a:p>
            <a:r>
              <a:rPr lang="en-US" sz="2400" b="1" dirty="0" smtClean="0">
                <a:solidFill>
                  <a:schemeClr val="bg1"/>
                </a:solidFill>
                <a:latin typeface="Arial" panose="020B0604020202020204" pitchFamily="34" charset="0"/>
                <a:cs typeface="Arial" panose="020B0604020202020204" pitchFamily="34" charset="0"/>
              </a:rPr>
              <a:t>Skills addressed:  </a:t>
            </a:r>
            <a:r>
              <a:rPr lang="en-US" sz="2400" dirty="0" smtClean="0">
                <a:solidFill>
                  <a:schemeClr val="bg1"/>
                </a:solidFill>
                <a:latin typeface="Arial" panose="020B0604020202020204" pitchFamily="34" charset="0"/>
                <a:cs typeface="Arial" panose="020B0604020202020204" pitchFamily="34" charset="0"/>
              </a:rPr>
              <a:t>Interpretive reading</a:t>
            </a:r>
          </a:p>
          <a:p>
            <a:r>
              <a:rPr lang="en-US" sz="2400" b="1" dirty="0" smtClean="0">
                <a:solidFill>
                  <a:schemeClr val="bg1"/>
                </a:solidFill>
                <a:latin typeface="Arial" panose="020B0604020202020204" pitchFamily="34" charset="0"/>
                <a:cs typeface="Arial" panose="020B0604020202020204" pitchFamily="34" charset="0"/>
              </a:rPr>
              <a:t>Levels</a:t>
            </a:r>
            <a:r>
              <a:rPr lang="en-US" sz="2400" dirty="0" smtClean="0">
                <a:solidFill>
                  <a:schemeClr val="bg1"/>
                </a:solidFill>
                <a:latin typeface="Arial" panose="020B0604020202020204" pitchFamily="34" charset="0"/>
                <a:cs typeface="Arial" panose="020B0604020202020204" pitchFamily="34" charset="0"/>
              </a:rPr>
              <a:t>:  Any level</a:t>
            </a:r>
          </a:p>
        </p:txBody>
      </p:sp>
      <p:sp>
        <p:nvSpPr>
          <p:cNvPr id="6" name="Rectangle 5"/>
          <p:cNvSpPr/>
          <p:nvPr/>
        </p:nvSpPr>
        <p:spPr>
          <a:xfrm>
            <a:off x="320842" y="4779103"/>
            <a:ext cx="3240505" cy="1323439"/>
          </a:xfrm>
          <a:prstGeom prst="rect">
            <a:avLst/>
          </a:prstGeom>
        </p:spPr>
        <p:txBody>
          <a:bodyPr wrap="square">
            <a:spAutoFit/>
          </a:bodyPr>
          <a:lstStyle/>
          <a:p>
            <a:r>
              <a:rPr lang="en-US" sz="2000" b="1" dirty="0" smtClean="0">
                <a:solidFill>
                  <a:schemeClr val="bg1"/>
                </a:solidFill>
                <a:latin typeface="Arial" panose="020B0604020202020204" pitchFamily="34" charset="0"/>
                <a:cs typeface="Arial" panose="020B0604020202020204" pitchFamily="34" charset="0"/>
              </a:rPr>
              <a:t>Goal</a:t>
            </a:r>
            <a:r>
              <a:rPr lang="en-US" sz="2000" dirty="0" smtClean="0">
                <a:solidFill>
                  <a:schemeClr val="bg1"/>
                </a:solidFill>
                <a:latin typeface="Arial" panose="020B0604020202020204" pitchFamily="34" charset="0"/>
                <a:cs typeface="Arial" panose="020B0604020202020204" pitchFamily="34" charset="0"/>
              </a:rPr>
              <a:t>: Make 4 matches (picture, description, word in the target language, word in English)</a:t>
            </a:r>
          </a:p>
        </p:txBody>
      </p:sp>
    </p:spTree>
    <p:extLst>
      <p:ext uri="{BB962C8B-B14F-4D97-AF65-F5344CB8AC3E}">
        <p14:creationId xmlns:p14="http://schemas.microsoft.com/office/powerpoint/2010/main" val="29056769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pic>
        <p:nvPicPr>
          <p:cNvPr id="4" name="Content Placeholder 3"/>
          <p:cNvPicPr>
            <a:picLocks noGrp="1" noChangeAspect="1"/>
          </p:cNvPicPr>
          <p:nvPr>
            <p:ph idx="1"/>
          </p:nvPr>
        </p:nvPicPr>
        <p:blipFill rotWithShape="1">
          <a:blip r:embed="rId2"/>
          <a:srcRect l="808" t="11470" r="78461" b="58334"/>
          <a:stretch/>
        </p:blipFill>
        <p:spPr>
          <a:xfrm>
            <a:off x="4715219" y="2006790"/>
            <a:ext cx="3273201" cy="2851648"/>
          </a:xfrm>
          <a:prstGeom prst="rect">
            <a:avLst/>
          </a:prstGeom>
        </p:spPr>
      </p:pic>
      <p:sp>
        <p:nvSpPr>
          <p:cNvPr id="5" name="Rectangle 4"/>
          <p:cNvSpPr/>
          <p:nvPr/>
        </p:nvSpPr>
        <p:spPr>
          <a:xfrm>
            <a:off x="253389" y="341522"/>
            <a:ext cx="4010139" cy="1938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The leader picks up a card from the main pile, has the option to keep it or discard that one or a different one. The person on the left picks up the discarded card. </a:t>
            </a:r>
            <a:endParaRPr lang="es-MX" sz="2000" dirty="0">
              <a:solidFill>
                <a:schemeClr val="bg1"/>
              </a:solidFill>
            </a:endParaRPr>
          </a:p>
        </p:txBody>
      </p:sp>
      <p:sp>
        <p:nvSpPr>
          <p:cNvPr id="6" name="Rectangle 5"/>
          <p:cNvSpPr/>
          <p:nvPr/>
        </p:nvSpPr>
        <p:spPr>
          <a:xfrm>
            <a:off x="383755" y="4041353"/>
            <a:ext cx="4010139" cy="1938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When the last player discards their card, they place it on the discard/trash pile. </a:t>
            </a:r>
            <a:endParaRPr lang="es-MX" sz="2000" dirty="0">
              <a:solidFill>
                <a:schemeClr val="bg1"/>
              </a:solidFill>
            </a:endParaRPr>
          </a:p>
        </p:txBody>
      </p:sp>
      <p:sp>
        <p:nvSpPr>
          <p:cNvPr id="7" name="Rectangle 6"/>
          <p:cNvSpPr/>
          <p:nvPr/>
        </p:nvSpPr>
        <p:spPr>
          <a:xfrm>
            <a:off x="8604173" y="2102384"/>
            <a:ext cx="3394386" cy="1938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This player picks up the card discarded by the previous person and discards a card. </a:t>
            </a:r>
            <a:endParaRPr lang="es-MX" sz="2000" dirty="0">
              <a:solidFill>
                <a:schemeClr val="bg1"/>
              </a:solidFill>
            </a:endParaRPr>
          </a:p>
        </p:txBody>
      </p:sp>
      <p:cxnSp>
        <p:nvCxnSpPr>
          <p:cNvPr id="9" name="Straight Arrow Connector 8"/>
          <p:cNvCxnSpPr/>
          <p:nvPr/>
        </p:nvCxnSpPr>
        <p:spPr>
          <a:xfrm>
            <a:off x="3205908" y="2489812"/>
            <a:ext cx="1187986" cy="31948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flipV="1">
            <a:off x="7844011" y="3071868"/>
            <a:ext cx="760162" cy="10099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7844011" y="3646583"/>
            <a:ext cx="760162" cy="11751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3799901" y="4274545"/>
            <a:ext cx="772099" cy="24787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0810" y="5332163"/>
            <a:ext cx="1646563" cy="1097709"/>
          </a:xfrm>
          <a:prstGeom prst="rect">
            <a:avLst/>
          </a:prstGeom>
        </p:spPr>
      </p:pic>
      <p:sp>
        <p:nvSpPr>
          <p:cNvPr id="19" name="Rectangle 18"/>
          <p:cNvSpPr/>
          <p:nvPr/>
        </p:nvSpPr>
        <p:spPr>
          <a:xfrm>
            <a:off x="6351819" y="5332163"/>
            <a:ext cx="754061" cy="10977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Trash pile</a:t>
            </a:r>
            <a:endParaRPr lang="es-MX" dirty="0"/>
          </a:p>
        </p:txBody>
      </p:sp>
      <p:sp>
        <p:nvSpPr>
          <p:cNvPr id="20" name="Rectangle 19"/>
          <p:cNvSpPr/>
          <p:nvPr/>
        </p:nvSpPr>
        <p:spPr>
          <a:xfrm>
            <a:off x="5450293" y="5332162"/>
            <a:ext cx="754061" cy="10977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Main pile</a:t>
            </a:r>
            <a:endParaRPr lang="es-MX" dirty="0"/>
          </a:p>
        </p:txBody>
      </p:sp>
      <p:sp>
        <p:nvSpPr>
          <p:cNvPr id="21" name="Rectangle 20"/>
          <p:cNvSpPr/>
          <p:nvPr/>
        </p:nvSpPr>
        <p:spPr>
          <a:xfrm>
            <a:off x="10157552" y="4636264"/>
            <a:ext cx="1542362" cy="1938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You should have these three things in the middle</a:t>
            </a:r>
            <a:endParaRPr lang="es-MX" sz="2000" dirty="0">
              <a:solidFill>
                <a:schemeClr val="bg1"/>
              </a:solidFill>
            </a:endParaRPr>
          </a:p>
        </p:txBody>
      </p:sp>
      <p:cxnSp>
        <p:nvCxnSpPr>
          <p:cNvPr id="22" name="Straight Arrow Connector 21"/>
          <p:cNvCxnSpPr/>
          <p:nvPr/>
        </p:nvCxnSpPr>
        <p:spPr>
          <a:xfrm flipH="1">
            <a:off x="9256026" y="5839860"/>
            <a:ext cx="760162" cy="117510"/>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013057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330" y="204704"/>
            <a:ext cx="3184418" cy="789907"/>
          </a:xfrm>
        </p:spPr>
        <p:txBody>
          <a:bodyPr>
            <a:normAutofit/>
          </a:bodyPr>
          <a:lstStyle/>
          <a:p>
            <a:pPr algn="ctr"/>
            <a:r>
              <a:rPr lang="en-US" b="1" dirty="0" smtClean="0">
                <a:solidFill>
                  <a:schemeClr val="bg1"/>
                </a:solidFill>
                <a:latin typeface="Arial" panose="020B0604020202020204" pitchFamily="34" charset="0"/>
                <a:cs typeface="Arial" panose="020B0604020202020204" pitchFamily="34" charset="0"/>
              </a:rPr>
              <a:t>El </a:t>
            </a:r>
            <a:r>
              <a:rPr lang="en-US" b="1" dirty="0" err="1">
                <a:solidFill>
                  <a:schemeClr val="bg1"/>
                </a:solidFill>
                <a:latin typeface="Arial" panose="020B0604020202020204" pitchFamily="34" charset="0"/>
                <a:cs typeface="Arial" panose="020B0604020202020204" pitchFamily="34" charset="0"/>
              </a:rPr>
              <a:t>m</a:t>
            </a:r>
            <a:r>
              <a:rPr lang="en-US" b="1" dirty="0" err="1" smtClean="0">
                <a:solidFill>
                  <a:schemeClr val="bg1"/>
                </a:solidFill>
                <a:latin typeface="Arial" panose="020B0604020202020204" pitchFamily="34" charset="0"/>
                <a:cs typeface="Arial" panose="020B0604020202020204" pitchFamily="34" charset="0"/>
              </a:rPr>
              <a:t>anazo</a:t>
            </a:r>
            <a:endParaRPr lang="es-MX" b="1" dirty="0">
              <a:solidFill>
                <a:schemeClr val="bg1"/>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5683" y="1255972"/>
            <a:ext cx="3450670" cy="326177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4567989" y="993451"/>
            <a:ext cx="7331243" cy="3785652"/>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How to play: </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One student describes or asks a question. </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The rest of the students must find the card being described or the answer to the question by slapping it before the other students do. </a:t>
            </a:r>
          </a:p>
          <a:p>
            <a:pPr marL="342900" indent="-34290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Student with the most cards wins. </a:t>
            </a:r>
          </a:p>
          <a:p>
            <a:endParaRPr lang="en-US" sz="2400" dirty="0" smtClean="0">
              <a:solidFill>
                <a:schemeClr val="bg1"/>
              </a:solidFill>
              <a:latin typeface="Arial" panose="020B0604020202020204" pitchFamily="34" charset="0"/>
              <a:cs typeface="Arial" panose="020B0604020202020204" pitchFamily="34" charset="0"/>
            </a:endParaRPr>
          </a:p>
          <a:p>
            <a:r>
              <a:rPr lang="en-US" sz="2400" b="1" dirty="0" smtClean="0">
                <a:solidFill>
                  <a:schemeClr val="bg1"/>
                </a:solidFill>
                <a:latin typeface="Arial" panose="020B0604020202020204" pitchFamily="34" charset="0"/>
                <a:cs typeface="Arial" panose="020B0604020202020204" pitchFamily="34" charset="0"/>
              </a:rPr>
              <a:t>Skills addressed:  </a:t>
            </a:r>
            <a:r>
              <a:rPr lang="en-US" sz="2400" dirty="0" smtClean="0">
                <a:solidFill>
                  <a:schemeClr val="bg1"/>
                </a:solidFill>
                <a:latin typeface="Arial" panose="020B0604020202020204" pitchFamily="34" charset="0"/>
                <a:cs typeface="Arial" panose="020B0604020202020204" pitchFamily="34" charset="0"/>
              </a:rPr>
              <a:t>Interpretive reading and listening </a:t>
            </a:r>
          </a:p>
          <a:p>
            <a:endParaRPr lang="en-US" sz="2400" dirty="0" smtClean="0">
              <a:solidFill>
                <a:schemeClr val="bg1"/>
              </a:solidFill>
              <a:latin typeface="Arial" panose="020B0604020202020204" pitchFamily="34" charset="0"/>
              <a:cs typeface="Arial" panose="020B0604020202020204" pitchFamily="34" charset="0"/>
            </a:endParaRPr>
          </a:p>
          <a:p>
            <a:r>
              <a:rPr lang="en-US" sz="2400" b="1" dirty="0" smtClean="0">
                <a:solidFill>
                  <a:schemeClr val="bg1"/>
                </a:solidFill>
                <a:latin typeface="Arial" panose="020B0604020202020204" pitchFamily="34" charset="0"/>
                <a:cs typeface="Arial" panose="020B0604020202020204" pitchFamily="34" charset="0"/>
              </a:rPr>
              <a:t>Levels</a:t>
            </a:r>
            <a:r>
              <a:rPr lang="en-US" sz="2400" dirty="0" smtClean="0">
                <a:solidFill>
                  <a:schemeClr val="bg1"/>
                </a:solidFill>
                <a:latin typeface="Arial" panose="020B0604020202020204" pitchFamily="34" charset="0"/>
                <a:cs typeface="Arial" panose="020B0604020202020204" pitchFamily="34" charset="0"/>
              </a:rPr>
              <a:t>:  Any level</a:t>
            </a:r>
          </a:p>
        </p:txBody>
      </p:sp>
      <p:sp>
        <p:nvSpPr>
          <p:cNvPr id="6" name="Rectangle 5"/>
          <p:cNvSpPr/>
          <p:nvPr/>
        </p:nvSpPr>
        <p:spPr>
          <a:xfrm>
            <a:off x="419099" y="4779103"/>
            <a:ext cx="3763269" cy="1569660"/>
          </a:xfrm>
          <a:prstGeom prst="rect">
            <a:avLst/>
          </a:prstGeom>
        </p:spPr>
        <p:txBody>
          <a:bodyPr wrap="square">
            <a:spAutoFit/>
          </a:bodyPr>
          <a:lstStyle/>
          <a:p>
            <a:r>
              <a:rPr lang="en-US" sz="2400" b="1" dirty="0" smtClean="0">
                <a:solidFill>
                  <a:schemeClr val="bg1"/>
                </a:solidFill>
                <a:latin typeface="Arial" panose="020B0604020202020204" pitchFamily="34" charset="0"/>
                <a:cs typeface="Arial" panose="020B0604020202020204" pitchFamily="34" charset="0"/>
              </a:rPr>
              <a:t>Goal</a:t>
            </a:r>
            <a:r>
              <a:rPr lang="en-US" sz="2400" dirty="0" smtClean="0">
                <a:solidFill>
                  <a:schemeClr val="bg1"/>
                </a:solidFill>
                <a:latin typeface="Arial" panose="020B0604020202020204" pitchFamily="34" charset="0"/>
                <a:cs typeface="Arial" panose="020B0604020202020204" pitchFamily="34" charset="0"/>
              </a:rPr>
              <a:t>: Identify vocabulary or the answer given after listening to a description or a question. </a:t>
            </a:r>
          </a:p>
        </p:txBody>
      </p:sp>
    </p:spTree>
    <p:extLst>
      <p:ext uri="{BB962C8B-B14F-4D97-AF65-F5344CB8AC3E}">
        <p14:creationId xmlns:p14="http://schemas.microsoft.com/office/powerpoint/2010/main" val="30952116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210" y="526214"/>
            <a:ext cx="3503410" cy="1325563"/>
          </a:xfrm>
        </p:spPr>
        <p:txBody>
          <a:bodyPr/>
          <a:lstStyle/>
          <a:p>
            <a:pPr algn="ctr"/>
            <a:r>
              <a:rPr lang="en-US" sz="3200" b="1" dirty="0" smtClean="0">
                <a:solidFill>
                  <a:schemeClr val="bg1"/>
                </a:solidFill>
                <a:latin typeface="Arial" panose="020B0604020202020204" pitchFamily="34" charset="0"/>
                <a:cs typeface="Arial" panose="020B0604020202020204" pitchFamily="34" charset="0"/>
              </a:rPr>
              <a:t>Chain Reaction </a:t>
            </a:r>
            <a:endParaRPr lang="es-MX"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21177" y="526214"/>
            <a:ext cx="6862011" cy="4607259"/>
          </a:xfrm>
        </p:spPr>
        <p:txBody>
          <a:bodyPr>
            <a:normAutofit fontScale="92500" lnSpcReduction="10000"/>
          </a:bodyPr>
          <a:lstStyle/>
          <a:p>
            <a:pPr marL="0" indent="0">
              <a:buNone/>
            </a:pPr>
            <a:r>
              <a:rPr lang="en-US" sz="2400" b="1" dirty="0" smtClean="0">
                <a:solidFill>
                  <a:schemeClr val="bg1"/>
                </a:solidFill>
                <a:effectLst/>
                <a:latin typeface="Arial" panose="020B0604020202020204" pitchFamily="34" charset="0"/>
                <a:cs typeface="Arial" panose="020B0604020202020204" pitchFamily="34" charset="0"/>
              </a:rPr>
              <a:t>How to play: </a:t>
            </a:r>
          </a:p>
          <a:p>
            <a:pPr>
              <a:buClrTx/>
              <a:buFont typeface="Arial" panose="020B0604020202020204" pitchFamily="34" charset="0"/>
              <a:buChar char="•"/>
            </a:pPr>
            <a:r>
              <a:rPr lang="en-US" sz="2400" dirty="0" smtClean="0">
                <a:solidFill>
                  <a:schemeClr val="bg1"/>
                </a:solidFill>
                <a:effectLst/>
                <a:latin typeface="Arial" panose="020B0604020202020204" pitchFamily="34" charset="0"/>
                <a:cs typeface="Arial" panose="020B0604020202020204" pitchFamily="34" charset="0"/>
              </a:rPr>
              <a:t>Students in groups of 4 will need to work together to answer questions from a unit. </a:t>
            </a:r>
          </a:p>
          <a:p>
            <a:pPr>
              <a:buClrTx/>
              <a:buFont typeface="Arial" panose="020B0604020202020204" pitchFamily="34" charset="0"/>
              <a:buChar char="•"/>
            </a:pPr>
            <a:r>
              <a:rPr lang="en-US" sz="2400" dirty="0" smtClean="0">
                <a:solidFill>
                  <a:schemeClr val="bg1"/>
                </a:solidFill>
                <a:effectLst/>
                <a:latin typeface="Arial" panose="020B0604020202020204" pitchFamily="34" charset="0"/>
                <a:cs typeface="Arial" panose="020B0604020202020204" pitchFamily="34" charset="0"/>
              </a:rPr>
              <a:t>Each student will receive about 3 cards. </a:t>
            </a:r>
          </a:p>
          <a:p>
            <a:pPr>
              <a:buClrTx/>
              <a:buFont typeface="Arial" panose="020B0604020202020204" pitchFamily="34" charset="0"/>
              <a:buChar char="•"/>
            </a:pPr>
            <a:r>
              <a:rPr lang="en-US" sz="2400" dirty="0" smtClean="0">
                <a:solidFill>
                  <a:schemeClr val="bg1"/>
                </a:solidFill>
                <a:effectLst/>
                <a:latin typeface="Arial" panose="020B0604020202020204" pitchFamily="34" charset="0"/>
                <a:cs typeface="Arial" panose="020B0604020202020204" pitchFamily="34" charset="0"/>
              </a:rPr>
              <a:t>In each card, there is a answer and a question. </a:t>
            </a:r>
          </a:p>
          <a:p>
            <a:pPr>
              <a:buClrTx/>
              <a:buFont typeface="Arial" panose="020B0604020202020204" pitchFamily="34" charset="0"/>
              <a:buChar char="•"/>
            </a:pPr>
            <a:r>
              <a:rPr lang="en-US" sz="2400" dirty="0" smtClean="0">
                <a:solidFill>
                  <a:schemeClr val="bg1"/>
                </a:solidFill>
                <a:effectLst/>
                <a:latin typeface="Arial" panose="020B0604020202020204" pitchFamily="34" charset="0"/>
                <a:cs typeface="Arial" panose="020B0604020202020204" pitchFamily="34" charset="0"/>
              </a:rPr>
              <a:t>One student will read the question on the card and then the other students will find the answer to that question by looking at their cards.</a:t>
            </a:r>
          </a:p>
          <a:p>
            <a:pPr>
              <a:buClrTx/>
              <a:buFont typeface="Arial" panose="020B0604020202020204" pitchFamily="34" charset="0"/>
              <a:buChar char="•"/>
            </a:pPr>
            <a:r>
              <a:rPr lang="en-US" sz="2400" dirty="0" smtClean="0">
                <a:solidFill>
                  <a:schemeClr val="bg1"/>
                </a:solidFill>
                <a:effectLst/>
                <a:latin typeface="Arial" panose="020B0604020202020204" pitchFamily="34" charset="0"/>
                <a:cs typeface="Arial" panose="020B0604020202020204" pitchFamily="34" charset="0"/>
              </a:rPr>
              <a:t> Once they find that answer, they will read the question that is on that same card. </a:t>
            </a:r>
          </a:p>
          <a:p>
            <a:pPr>
              <a:buClrTx/>
              <a:buFont typeface="Arial" panose="020B0604020202020204" pitchFamily="34" charset="0"/>
              <a:buChar char="•"/>
            </a:pPr>
            <a:r>
              <a:rPr lang="en-US" sz="2400" dirty="0" smtClean="0">
                <a:solidFill>
                  <a:schemeClr val="bg1"/>
                </a:solidFill>
                <a:effectLst/>
                <a:latin typeface="Arial" panose="020B0604020202020204" pitchFamily="34" charset="0"/>
                <a:cs typeface="Arial" panose="020B0604020202020204" pitchFamily="34" charset="0"/>
              </a:rPr>
              <a:t>Group that finishes first, can get a prize or participation points.</a:t>
            </a:r>
            <a:endParaRPr lang="es-MX" sz="2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313930" y="4643397"/>
            <a:ext cx="3797969" cy="1569660"/>
          </a:xfrm>
          <a:prstGeom prst="rect">
            <a:avLst/>
          </a:prstGeom>
        </p:spPr>
        <p:txBody>
          <a:bodyPr wrap="square">
            <a:spAutoFit/>
          </a:bodyPr>
          <a:lstStyle/>
          <a:p>
            <a:r>
              <a:rPr lang="en-US" sz="2400" b="1" dirty="0" smtClean="0">
                <a:solidFill>
                  <a:schemeClr val="bg1"/>
                </a:solidFill>
                <a:latin typeface="Arial" panose="020B0604020202020204" pitchFamily="34" charset="0"/>
                <a:cs typeface="Arial" panose="020B0604020202020204" pitchFamily="34" charset="0"/>
              </a:rPr>
              <a:t>Goal</a:t>
            </a:r>
            <a:r>
              <a:rPr lang="en-US" sz="2400" dirty="0" smtClean="0">
                <a:solidFill>
                  <a:schemeClr val="bg1"/>
                </a:solidFill>
                <a:latin typeface="Arial" panose="020B0604020202020204" pitchFamily="34" charset="0"/>
                <a:cs typeface="Arial" panose="020B0604020202020204" pitchFamily="34" charset="0"/>
              </a:rPr>
              <a:t>: Identify vocabulary or the answer given after listening to a description or a question.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31" y="1524000"/>
            <a:ext cx="3503410" cy="2806158"/>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5021177" y="5133473"/>
            <a:ext cx="6862010" cy="1569660"/>
          </a:xfrm>
          <a:prstGeom prst="rect">
            <a:avLst/>
          </a:prstGeom>
        </p:spPr>
        <p:txBody>
          <a:bodyPr wrap="square">
            <a:spAutoFit/>
          </a:bodyPr>
          <a:lstStyle/>
          <a:p>
            <a:r>
              <a:rPr lang="en-US" sz="2400" b="1" dirty="0" smtClean="0">
                <a:solidFill>
                  <a:schemeClr val="bg1"/>
                </a:solidFill>
                <a:latin typeface="Arial" panose="020B0604020202020204" pitchFamily="34" charset="0"/>
                <a:cs typeface="Arial" panose="020B0604020202020204" pitchFamily="34" charset="0"/>
              </a:rPr>
              <a:t>Skills addressed:  </a:t>
            </a:r>
            <a:r>
              <a:rPr lang="en-US" sz="2400" dirty="0" smtClean="0">
                <a:solidFill>
                  <a:schemeClr val="bg1"/>
                </a:solidFill>
                <a:latin typeface="Arial" panose="020B0604020202020204" pitchFamily="34" charset="0"/>
                <a:cs typeface="Arial" panose="020B0604020202020204" pitchFamily="34" charset="0"/>
              </a:rPr>
              <a:t>Interpretive reading and listening </a:t>
            </a:r>
          </a:p>
          <a:p>
            <a:endParaRPr lang="en-US" sz="2400" dirty="0" smtClean="0">
              <a:solidFill>
                <a:schemeClr val="bg1"/>
              </a:solidFill>
              <a:latin typeface="Arial" panose="020B0604020202020204" pitchFamily="34" charset="0"/>
              <a:cs typeface="Arial" panose="020B0604020202020204" pitchFamily="34" charset="0"/>
            </a:endParaRPr>
          </a:p>
          <a:p>
            <a:r>
              <a:rPr lang="en-US" sz="2400" b="1" dirty="0" smtClean="0">
                <a:solidFill>
                  <a:schemeClr val="bg1"/>
                </a:solidFill>
                <a:latin typeface="Arial" panose="020B0604020202020204" pitchFamily="34" charset="0"/>
                <a:cs typeface="Arial" panose="020B0604020202020204" pitchFamily="34" charset="0"/>
              </a:rPr>
              <a:t>Levels</a:t>
            </a:r>
            <a:r>
              <a:rPr lang="en-US" sz="2400" dirty="0" smtClean="0">
                <a:solidFill>
                  <a:schemeClr val="bg1"/>
                </a:solidFill>
                <a:latin typeface="Arial" panose="020B0604020202020204" pitchFamily="34" charset="0"/>
                <a:cs typeface="Arial" panose="020B0604020202020204" pitchFamily="34" charset="0"/>
              </a:rPr>
              <a:t>:  Any level</a:t>
            </a:r>
          </a:p>
        </p:txBody>
      </p:sp>
    </p:spTree>
    <p:extLst>
      <p:ext uri="{BB962C8B-B14F-4D97-AF65-F5344CB8AC3E}">
        <p14:creationId xmlns:p14="http://schemas.microsoft.com/office/powerpoint/2010/main" val="14551271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161" y="496679"/>
            <a:ext cx="9404723" cy="1400530"/>
          </a:xfrm>
        </p:spPr>
        <p:txBody>
          <a:bodyPr/>
          <a:lstStyle/>
          <a:p>
            <a:pPr algn="ctr"/>
            <a:r>
              <a:rPr lang="en-US" b="1" dirty="0" smtClean="0">
                <a:solidFill>
                  <a:schemeClr val="bg1"/>
                </a:solidFill>
              </a:rPr>
              <a:t>Runner up!</a:t>
            </a:r>
            <a:endParaRPr lang="es-MX" b="1" dirty="0">
              <a:solidFill>
                <a:schemeClr val="bg1"/>
              </a:solidFill>
            </a:endParaRPr>
          </a:p>
        </p:txBody>
      </p:sp>
      <p:pic>
        <p:nvPicPr>
          <p:cNvPr id="4" name="Picture 3"/>
          <p:cNvPicPr>
            <a:picLocks noChangeAspect="1"/>
          </p:cNvPicPr>
          <p:nvPr/>
        </p:nvPicPr>
        <p:blipFill rotWithShape="1">
          <a:blip r:embed="rId3"/>
          <a:srcRect l="2403" r="2098"/>
          <a:stretch/>
        </p:blipFill>
        <p:spPr>
          <a:xfrm>
            <a:off x="962526" y="1320099"/>
            <a:ext cx="10042358" cy="5115614"/>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0" b="89627" l="0" r="98919"/>
                    </a14:imgEffect>
                  </a14:imgLayer>
                </a14:imgProps>
              </a:ext>
              <a:ext uri="{28A0092B-C50C-407E-A947-70E740481C1C}">
                <a14:useLocalDpi xmlns:a14="http://schemas.microsoft.com/office/drawing/2010/main" val="0"/>
              </a:ext>
            </a:extLst>
          </a:blip>
          <a:stretch>
            <a:fillRect/>
          </a:stretch>
        </p:blipFill>
        <p:spPr>
          <a:xfrm>
            <a:off x="6920296" y="2123658"/>
            <a:ext cx="766456" cy="100263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6694" y="2296837"/>
            <a:ext cx="813895" cy="984900"/>
          </a:xfrm>
          <a:prstGeom prst="rect">
            <a:avLst/>
          </a:prstGeom>
        </p:spPr>
      </p:pic>
      <p:sp>
        <p:nvSpPr>
          <p:cNvPr id="8" name="TextBox 7"/>
          <p:cNvSpPr txBox="1"/>
          <p:nvPr/>
        </p:nvSpPr>
        <p:spPr>
          <a:xfrm>
            <a:off x="5072487" y="1968863"/>
            <a:ext cx="1636295" cy="369332"/>
          </a:xfrm>
          <a:prstGeom prst="rect">
            <a:avLst/>
          </a:prstGeom>
          <a:noFill/>
        </p:spPr>
        <p:txBody>
          <a:bodyPr wrap="square" rtlCol="0">
            <a:spAutoFit/>
          </a:bodyPr>
          <a:lstStyle/>
          <a:p>
            <a:r>
              <a:rPr lang="en-US" dirty="0" err="1" smtClean="0">
                <a:latin typeface="Bradley Hand ITC" panose="03070402050302030203" pitchFamily="66" charset="0"/>
              </a:rPr>
              <a:t>Hola</a:t>
            </a:r>
            <a:endParaRPr lang="en-US" dirty="0" smtClean="0">
              <a:latin typeface="Bradley Hand ITC" panose="03070402050302030203" pitchFamily="66" charset="0"/>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145914" flipV="1">
            <a:off x="4989828" y="2358400"/>
            <a:ext cx="757919" cy="354327"/>
          </a:xfrm>
          <a:prstGeom prst="rect">
            <a:avLst/>
          </a:prstGeom>
        </p:spPr>
      </p:pic>
    </p:spTree>
    <p:extLst>
      <p:ext uri="{BB962C8B-B14F-4D97-AF65-F5344CB8AC3E}">
        <p14:creationId xmlns:p14="http://schemas.microsoft.com/office/powerpoint/2010/main" val="8106301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313</TotalTime>
  <Words>580</Words>
  <Application>Microsoft Macintosh PowerPoint</Application>
  <PresentationFormat>Custom</PresentationFormat>
  <Paragraphs>71</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Let the good times roll! </vt:lpstr>
      <vt:lpstr>PowerPoint Presentation</vt:lpstr>
      <vt:lpstr>PowerPoint Presentation</vt:lpstr>
      <vt:lpstr>Headbands</vt:lpstr>
      <vt:lpstr>Spoons</vt:lpstr>
      <vt:lpstr>PowerPoint Presentation</vt:lpstr>
      <vt:lpstr>El manazo</vt:lpstr>
      <vt:lpstr>Chain Reaction </vt:lpstr>
      <vt:lpstr>Runner up!</vt:lpstr>
      <vt:lpstr>Share your own!</vt:lpstr>
      <vt:lpstr>Notes: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the good times roll! </dc:title>
  <dc:creator>Metzli</dc:creator>
  <cp:lastModifiedBy>Cynthia Leathers</cp:lastModifiedBy>
  <cp:revision>26</cp:revision>
  <cp:lastPrinted>2016-08-15T23:11:19Z</cp:lastPrinted>
  <dcterms:created xsi:type="dcterms:W3CDTF">2016-08-15T20:58:51Z</dcterms:created>
  <dcterms:modified xsi:type="dcterms:W3CDTF">2016-08-22T21:20:52Z</dcterms:modified>
</cp:coreProperties>
</file>