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62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19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31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5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7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6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39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67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209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1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1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9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817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3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130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362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56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20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2465C-B0EB-4FA9-B5E6-8ED7521099EB}" type="datetimeFigureOut">
              <a:rPr lang="es-MX" smtClean="0"/>
              <a:t>8/22/16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63D5-1BDD-4C3F-AA0A-91A4AF2E94B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299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F6A6B-9021-4F94-8CE5-E27D67D2310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8/22/16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54101-41EF-4324-99B2-D302545A784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66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Colors </a:t>
            </a:r>
            <a:r>
              <a:rPr lang="en-US" smtClean="0"/>
              <a:t>and Alphabet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extBox 3"/>
          <p:cNvSpPr txBox="1"/>
          <p:nvPr/>
        </p:nvSpPr>
        <p:spPr>
          <a:xfrm>
            <a:off x="13169099" y="6621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2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600200" y="152400"/>
          <a:ext cx="222885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Blanco</a:t>
                      </a:r>
                      <a:endParaRPr lang="es-MX" sz="3000" dirty="0"/>
                    </a:p>
                  </a:txBody>
                  <a:tcPr anchor="ctr"/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Rosa</a:t>
                      </a:r>
                    </a:p>
                    <a:p>
                      <a:pPr algn="ctr"/>
                      <a:r>
                        <a:rPr lang="es-MX" sz="3000" dirty="0" smtClean="0"/>
                        <a:t>Rosado</a:t>
                      </a:r>
                      <a:endParaRPr lang="es-MX" sz="30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gris </a:t>
                      </a:r>
                      <a:endParaRPr lang="es-MX" sz="3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salmón</a:t>
                      </a:r>
                      <a:endParaRPr lang="es-MX" sz="3000" dirty="0"/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05800" y="152400"/>
          <a:ext cx="222885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Rojo</a:t>
                      </a:r>
                      <a:endParaRPr lang="es-MX" sz="3000" dirty="0"/>
                    </a:p>
                  </a:txBody>
                  <a:tcPr anchor="ctr">
                    <a:solidFill>
                      <a:srgbClr val="CC0000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>
                          <a:solidFill>
                            <a:schemeClr val="bg1"/>
                          </a:solidFill>
                        </a:rPr>
                        <a:t>Negro</a:t>
                      </a:r>
                      <a:endParaRPr lang="es-MX" sz="3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Anaranjado</a:t>
                      </a:r>
                    </a:p>
                    <a:p>
                      <a:pPr algn="ctr"/>
                      <a:r>
                        <a:rPr lang="es-MX" sz="3000" dirty="0" smtClean="0"/>
                        <a:t>naranja</a:t>
                      </a:r>
                      <a:endParaRPr lang="es-MX" sz="3000" dirty="0"/>
                    </a:p>
                  </a:txBody>
                  <a:tcPr anchor="ctr">
                    <a:solidFill>
                      <a:srgbClr val="FF3300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beige</a:t>
                      </a:r>
                      <a:endParaRPr lang="es-MX" sz="30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152400"/>
          <a:ext cx="222885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Amarillo</a:t>
                      </a:r>
                      <a:endParaRPr lang="es-MX" sz="3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Café</a:t>
                      </a:r>
                      <a:endParaRPr lang="es-MX" sz="3000" dirty="0"/>
                    </a:p>
                  </a:txBody>
                  <a:tcPr anchor="ctr">
                    <a:solidFill>
                      <a:srgbClr val="CC6600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Dorado</a:t>
                      </a:r>
                      <a:endParaRPr lang="es-MX" sz="300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caqui </a:t>
                      </a:r>
                      <a:endParaRPr lang="es-MX" sz="3000" dirty="0"/>
                    </a:p>
                  </a:txBody>
                  <a:tcPr anchor="ctr"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86200" y="152400"/>
          <a:ext cx="2228850" cy="655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Verde</a:t>
                      </a:r>
                      <a:endParaRPr lang="es-MX" sz="30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Azul</a:t>
                      </a:r>
                      <a:endParaRPr lang="es-MX" sz="30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Morado</a:t>
                      </a:r>
                      <a:endParaRPr lang="es-MX" sz="30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magenta</a:t>
                      </a:r>
                      <a:endParaRPr lang="es-MX" sz="30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600200" y="152400"/>
            <a:ext cx="2286000" cy="16002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200" y="1752600"/>
            <a:ext cx="22860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endParaRPr lang="es-MX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3429000"/>
            <a:ext cx="22860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200" y="34290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(JOTA)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17526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(EFE)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0" y="17526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(GE)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05800" y="152400"/>
            <a:ext cx="2209800" cy="16002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(DE)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6200" y="152400"/>
            <a:ext cx="2209800" cy="16002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(BE)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0" y="152400"/>
            <a:ext cx="2209800" cy="16002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(CE)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51054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Ñ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(EÑE)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86200" y="51054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(ENE)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00200" y="5105400"/>
            <a:ext cx="22860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(EME)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96000" y="34290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(CA)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305800" y="17526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(ACHE)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305800" y="34290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(ELE)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305800" y="51054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23" name="Footer Placeholder 25"/>
          <p:cNvSpPr>
            <a:spLocks noGrp="1"/>
          </p:cNvSpPr>
          <p:nvPr>
            <p:ph type="ftr" sz="quarter" idx="11"/>
          </p:nvPr>
        </p:nvSpPr>
        <p:spPr>
          <a:xfrm>
            <a:off x="1752600" y="6492876"/>
            <a:ext cx="8763000" cy="365125"/>
          </a:xfrm>
        </p:spPr>
        <p:txBody>
          <a:bodyPr/>
          <a:lstStyle/>
          <a:p>
            <a:pPr algn="r"/>
            <a:r>
              <a:rPr lang="en-US" sz="700" i="1" dirty="0" err="1">
                <a:solidFill>
                  <a:prstClr val="black">
                    <a:tint val="75000"/>
                  </a:prstClr>
                </a:solidFill>
              </a:rPr>
              <a:t>Bomba</a:t>
            </a:r>
            <a:r>
              <a:rPr lang="en-US" sz="700" i="1" dirty="0">
                <a:solidFill>
                  <a:prstClr val="black">
                    <a:tint val="75000"/>
                  </a:prstClr>
                </a:solidFill>
              </a:rPr>
              <a:t>, COACH 2014. Template created by Metzli Webb</a:t>
            </a:r>
            <a:endParaRPr lang="es-MX" sz="700" i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600200" y="1752600"/>
          <a:ext cx="8915400" cy="163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beige</a:t>
                      </a:r>
                      <a:endParaRPr lang="es-MX" sz="30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magenta</a:t>
                      </a:r>
                      <a:endParaRPr lang="es-MX" sz="3000" dirty="0"/>
                    </a:p>
                  </a:txBody>
                  <a:tcPr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caqui </a:t>
                      </a:r>
                      <a:endParaRPr lang="es-MX" sz="3000" dirty="0"/>
                    </a:p>
                  </a:txBody>
                  <a:tcPr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salmón</a:t>
                      </a:r>
                      <a:endParaRPr lang="es-MX" sz="3000" dirty="0"/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5067300"/>
          <a:ext cx="8915400" cy="163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>
                          <a:solidFill>
                            <a:schemeClr val="bg1"/>
                          </a:solidFill>
                        </a:rPr>
                        <a:t>Negro</a:t>
                      </a:r>
                      <a:endParaRPr lang="es-MX" sz="3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Azul</a:t>
                      </a:r>
                      <a:endParaRPr lang="es-MX" sz="30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Café</a:t>
                      </a:r>
                      <a:endParaRPr lang="es-MX" sz="3000" dirty="0"/>
                    </a:p>
                  </a:txBody>
                  <a:tcPr anchor="ctr"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Rosa</a:t>
                      </a:r>
                    </a:p>
                    <a:p>
                      <a:pPr algn="ctr"/>
                      <a:r>
                        <a:rPr lang="es-MX" sz="3000" dirty="0" smtClean="0"/>
                        <a:t>Rosado</a:t>
                      </a:r>
                      <a:endParaRPr lang="es-MX" sz="3000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114300"/>
          <a:ext cx="8915400" cy="163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Anaranjado</a:t>
                      </a:r>
                    </a:p>
                    <a:p>
                      <a:pPr algn="ctr"/>
                      <a:r>
                        <a:rPr lang="es-MX" sz="3000" dirty="0" smtClean="0"/>
                        <a:t>naranja</a:t>
                      </a:r>
                      <a:endParaRPr lang="es-MX" sz="3000" dirty="0"/>
                    </a:p>
                  </a:txBody>
                  <a:tcPr anchor="ctr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Morado</a:t>
                      </a:r>
                      <a:endParaRPr lang="es-MX" sz="30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Dorado</a:t>
                      </a:r>
                      <a:endParaRPr lang="es-MX" sz="3000" dirty="0"/>
                    </a:p>
                  </a:txBody>
                  <a:tcPr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gris </a:t>
                      </a:r>
                      <a:endParaRPr lang="es-MX" sz="3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3429000"/>
          <a:ext cx="8915400" cy="163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1638300"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Rojo</a:t>
                      </a:r>
                      <a:endParaRPr lang="es-MX" sz="3000" dirty="0"/>
                    </a:p>
                  </a:txBody>
                  <a:tcPr anchor="ctr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Verde</a:t>
                      </a:r>
                      <a:endParaRPr lang="es-MX" sz="30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Amarillo</a:t>
                      </a:r>
                      <a:endParaRPr lang="es-MX" sz="3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000" dirty="0" smtClean="0"/>
                        <a:t>Blanco</a:t>
                      </a:r>
                      <a:endParaRPr lang="es-MX" sz="3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600200" y="152400"/>
            <a:ext cx="2286000" cy="16002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(PE)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1752600"/>
            <a:ext cx="22860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(TE)</a:t>
            </a:r>
          </a:p>
          <a:p>
            <a:pPr algn="ctr"/>
            <a:endParaRPr lang="es-MX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3429000"/>
            <a:ext cx="22860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(EQUIS)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34290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(I GRIEGA)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86200" y="17526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</a:t>
            </a:r>
          </a:p>
          <a:p>
            <a:pPr algn="ctr"/>
            <a:endParaRPr lang="es-MX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0" y="17526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(VE)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05800" y="152400"/>
            <a:ext cx="2209800" cy="16002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(ESE)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96710" y="152400"/>
            <a:ext cx="2209800" cy="16002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(CU)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152400"/>
            <a:ext cx="2209800" cy="16002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(ERRE)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6000" y="51054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(GE)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86200" y="51054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Ñ 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(EÑE)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00200" y="5105400"/>
            <a:ext cx="22860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(JOTA)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96000" y="34290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(CETA)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305800" y="17526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(DOBLE U)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305800" y="34290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</a:p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(ACHE)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05800" y="5105400"/>
            <a:ext cx="2209800" cy="16764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 </a:t>
            </a:r>
          </a:p>
        </p:txBody>
      </p:sp>
      <p:sp>
        <p:nvSpPr>
          <p:cNvPr id="24" name="Footer Placeholder 25"/>
          <p:cNvSpPr>
            <a:spLocks noGrp="1"/>
          </p:cNvSpPr>
          <p:nvPr>
            <p:ph type="ftr" sz="quarter" idx="11"/>
          </p:nvPr>
        </p:nvSpPr>
        <p:spPr>
          <a:xfrm>
            <a:off x="1752600" y="6492876"/>
            <a:ext cx="8763000" cy="365125"/>
          </a:xfrm>
        </p:spPr>
        <p:txBody>
          <a:bodyPr/>
          <a:lstStyle/>
          <a:p>
            <a:pPr algn="r"/>
            <a:r>
              <a:rPr lang="en-US" sz="700" i="1" dirty="0" err="1">
                <a:solidFill>
                  <a:prstClr val="black">
                    <a:tint val="75000"/>
                  </a:prstClr>
                </a:solidFill>
              </a:rPr>
              <a:t>Bomba</a:t>
            </a:r>
            <a:r>
              <a:rPr lang="en-US" sz="700" i="1" dirty="0">
                <a:solidFill>
                  <a:prstClr val="black">
                    <a:tint val="75000"/>
                  </a:prstClr>
                </a:solidFill>
              </a:rPr>
              <a:t>, COACH 2014. Template created by Metzli Webb</a:t>
            </a:r>
            <a:endParaRPr lang="es-MX" sz="700" i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5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litter pattern="hexagon"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172</Words>
  <Application>Microsoft Macintosh PowerPoint</Application>
  <PresentationFormat>Custom</PresentationFormat>
  <Paragraphs>98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2_Office Theme</vt:lpstr>
      <vt:lpstr>Colors and Alphabet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Colors and Alphabet</dc:title>
  <dc:creator>Metzli</dc:creator>
  <cp:lastModifiedBy>Cynthia Leathers</cp:lastModifiedBy>
  <cp:revision>2</cp:revision>
  <dcterms:created xsi:type="dcterms:W3CDTF">2016-08-22T15:31:45Z</dcterms:created>
  <dcterms:modified xsi:type="dcterms:W3CDTF">2016-08-22T21:23:04Z</dcterms:modified>
</cp:coreProperties>
</file>