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0727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Shape 36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3175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095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711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3301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685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3175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095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711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3301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685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Shape 53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0159" algn="l" rtl="0">
              <a:spcBef>
                <a:spcPts val="640"/>
              </a:spcBef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9369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48259" algn="l" rtl="0">
              <a:spcBef>
                <a:spcPts val="480"/>
              </a:spcBef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2031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558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60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66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Shape 70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12700" dir="5400000" algn="t" rotWithShape="0">
              <a:srgbClr val="000000">
                <a:alpha val="5882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murguia@ggusd.us" TargetMode="External"/><Relationship Id="rId4" Type="http://schemas.openxmlformats.org/officeDocument/2006/relationships/hyperlink" Target="mailto:frenchie_stewart@hot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LET’S GET TALKING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Accountable Talk Strategies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Ariene Borutzki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Rene Murguia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4038600"/>
            <a:ext cx="3886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Gallery Walk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5714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Gallery Walk, text or pictures are displayed around the classroom in stations accompanied by a prompt.</a:t>
            </a: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signal, groups pass from one station to another, discussing the prompt as a group and responding individually in writing on a post-it note.</a:t>
            </a: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Gallery Walk works best with open ended questions, concepts, issues, or debates that can be analyzed from several different perspectives. 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 descr="Image 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828800"/>
            <a:ext cx="3124199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Gallery Walk-What do you prefer?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700" y="1600199"/>
            <a:ext cx="6436325" cy="45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Contact Information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Rene Murguia</a:t>
            </a:r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rmurguia@ggusd.us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F3F3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F3F3F"/>
                </a:solidFill>
              </a:rPr>
              <a:t>Ariene Borutzki</a:t>
            </a:r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frenchie_stewart@hotmail.com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65816" y="583787"/>
            <a:ext cx="7024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BUILDING: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TASTE OF CARING AND MOTIVATING CLASSROOMS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65824" y="2323650"/>
            <a:ext cx="7634700" cy="350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86080" marR="0" lvl="0" indent="-20828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your group, share the following:</a:t>
            </a:r>
          </a:p>
          <a:p>
            <a:pPr marL="220980" marR="0" lvl="0" indent="-431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1800"/>
              <a:t> = 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activity/vacation you participated in this summer</a:t>
            </a:r>
          </a:p>
          <a:p>
            <a:pPr marL="220980" marR="0" lvl="0" indent="-431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r>
              <a:rPr lang="en-US" sz="1800"/>
              <a:t> = a favorite food</a:t>
            </a:r>
          </a:p>
          <a:p>
            <a:pPr marL="220980" marR="0" lvl="0" indent="-431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r>
              <a:rPr lang="en-US" sz="1800"/>
              <a:t> = 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personal goal</a:t>
            </a:r>
          </a:p>
          <a:p>
            <a:pPr marL="220980" marR="0" lvl="0" indent="-43179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1800"/>
              <a:t> = 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favorite tv show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Snowball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73713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activity gives students an opportunity to share information anonymously in a low risk environment.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question (s) aloud to students. The questions can be getting to know you questions, or questions about topics that are being discussed in class.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students write their response on a post-it/piece of paper. They should not write their names on their paper.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</a:t>
            </a:r>
            <a:r>
              <a:rPr lang="en-US" sz="2220"/>
              <a:t>student</a:t>
            </a: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to crumple their pieces of paper into “snowballs” and form a circle.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Yell, “snowball toss” and instruct students to toss their snowball towards the center of the circle.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</a:t>
            </a:r>
            <a:r>
              <a:rPr lang="en-US" sz="2220"/>
              <a:t>student</a:t>
            </a: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to grab the closest snowball. Everyone should pick up one.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Share-out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2375" y="758350"/>
            <a:ext cx="2111400" cy="12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is something unique about you?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350" y="1600197"/>
            <a:ext cx="4057650" cy="453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Lines of communication/Wagon Wheel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49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students with a prompt/question.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students are done responding, divide students into A’s and B’s and have them form 2 lines.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one line to move and one to remain stationary.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 students to share their response.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students are done sharing, movement will take place to allow students the opportunity to share with other partners.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l="10463" t="6561" r="11287" b="17796"/>
          <a:stretch/>
        </p:blipFill>
        <p:spPr>
          <a:xfrm>
            <a:off x="6172200" y="2137228"/>
            <a:ext cx="2757713" cy="2002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39600" y="609600"/>
            <a:ext cx="8464800" cy="99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Who is someone you admire? Why?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 Huddle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398225"/>
            <a:ext cx="5943600" cy="507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 all </a:t>
            </a:r>
            <a:r>
              <a:rPr lang="en-US"/>
              <a:t>student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to move around the room when they hear music playing, and then start the music. If the classroom is not conducive to this activity, consider going outside.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you turn off the music, call out, “Huddle” and a number. For example, if you call out, “Huddle Four,” then students huddle in groups of four. Any extra players should form their own huddle.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the music back on and continue calling out huddle groups of different numbers and giving them further instructions.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0" y="1398225"/>
            <a:ext cx="2521249" cy="255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Let’s huddle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29500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What is your favorite movie genre?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What is something you are afraid of?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/>
              <a:t>What is your favorite vacation spot?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425" y="1600200"/>
            <a:ext cx="3517125" cy="282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Give One, Get One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64007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students answer a prompt on an activity worksheet.</a:t>
            </a:r>
          </a:p>
          <a:p>
            <a:pPr marL="182880" marR="0" lvl="0" indent="-1828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answering the prompt, divide students into A’s and B’s.</a:t>
            </a:r>
          </a:p>
          <a:p>
            <a:pPr marL="182880" marR="0" lvl="0" indent="-1828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students stand and form A/B partnerships.</a:t>
            </a:r>
          </a:p>
          <a:p>
            <a:pPr marL="182880" marR="0" lvl="0" indent="-1828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students have a partner, </a:t>
            </a:r>
            <a:r>
              <a:rPr lang="en-US" sz="2220"/>
              <a:t>Partner</a:t>
            </a: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should share his/her response </a:t>
            </a:r>
            <a:r>
              <a:rPr lang="en-US" sz="2220"/>
              <a:t>out </a:t>
            </a: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loud. As partner A is speaking, Partner B will paraphrase in writing what Partner A </a:t>
            </a:r>
            <a:r>
              <a:rPr lang="en-US" sz="2220"/>
              <a:t>is saying.</a:t>
            </a:r>
          </a:p>
          <a:p>
            <a:pPr marL="182880" marR="0" lvl="0" indent="-1828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Partner B is done paraphrasing, the roles will be reversed and Partner B will speak while Partner A paraphrases.</a:t>
            </a:r>
          </a:p>
          <a:p>
            <a:pPr marL="182880" marR="0" lvl="0" indent="-1828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the process to allow students the opportunity to share with multiple partners.</a:t>
            </a:r>
          </a:p>
          <a:p>
            <a:pPr marL="182880" marR="0" lvl="0" indent="-1828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44"/>
              </a:spcBef>
              <a:buClr>
                <a:schemeClr val="accent1"/>
              </a:buClr>
              <a:buSzPct val="85772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l="33372" t="34581" r="33255" b="19928"/>
          <a:stretch/>
        </p:blipFill>
        <p:spPr>
          <a:xfrm>
            <a:off x="6477000" y="2286000"/>
            <a:ext cx="2514599" cy="267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Macintosh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LET’S GET TALKING</vt:lpstr>
      <vt:lpstr>TEAM BUILDING:  A TASTE OF CARING AND MOTIVATING CLASSROOMS</vt:lpstr>
      <vt:lpstr>Snowball</vt:lpstr>
      <vt:lpstr>What is something unique about you?</vt:lpstr>
      <vt:lpstr>Lines of communication/Wagon Wheel</vt:lpstr>
      <vt:lpstr>Who is someone you admire? Why?</vt:lpstr>
      <vt:lpstr>Team Huddle</vt:lpstr>
      <vt:lpstr>Let’s huddle</vt:lpstr>
      <vt:lpstr>Give One, Get One</vt:lpstr>
      <vt:lpstr>Gallery Walk</vt:lpstr>
      <vt:lpstr>Gallery Walk-What do you prefer?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TALKING</dc:title>
  <cp:lastModifiedBy>Cynthia Leathers</cp:lastModifiedBy>
  <cp:revision>1</cp:revision>
  <dcterms:modified xsi:type="dcterms:W3CDTF">2017-08-19T12:45:18Z</dcterms:modified>
</cp:coreProperties>
</file>